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7" r:id="rId2"/>
    <p:sldId id="261" r:id="rId3"/>
    <p:sldId id="266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516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6023BC-398E-433A-9018-0C0F36DFBAEB}" type="datetimeFigureOut">
              <a:rPr lang="en-US" smtClean="0"/>
              <a:pPr/>
              <a:t>1/5/2017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2DD84E-2F75-4ABC-B210-5A8CA29F09F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3752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ABCC345F-56AA-453F-BE04-FE0B140DB5E8}" type="slidenum">
              <a:rPr lang="en-US" altLang="en-US" smtClean="0"/>
              <a:pPr/>
              <a:t>1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1261075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14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70261C66-8BAE-49E9-BC93-B296F737F195}" type="slidenum">
              <a:rPr lang="en-US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95529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14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70261C66-8BAE-49E9-BC93-B296F737F195}" type="slidenum">
              <a:rPr lang="en-US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1840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38842-7BCE-40DE-BBB9-900B75CF7B7F}" type="datetimeFigureOut">
              <a:rPr lang="en-US" smtClean="0"/>
              <a:pPr/>
              <a:t>1/5/2017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87B0F-8DA4-4E69-B272-FE66742538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9231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38842-7BCE-40DE-BBB9-900B75CF7B7F}" type="datetimeFigureOut">
              <a:rPr lang="en-US" smtClean="0"/>
              <a:pPr/>
              <a:t>1/5/2017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87B0F-8DA4-4E69-B272-FE66742538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6998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38842-7BCE-40DE-BBB9-900B75CF7B7F}" type="datetimeFigureOut">
              <a:rPr lang="en-US" smtClean="0"/>
              <a:pPr/>
              <a:t>1/5/2017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87B0F-8DA4-4E69-B272-FE66742538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78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38842-7BCE-40DE-BBB9-900B75CF7B7F}" type="datetimeFigureOut">
              <a:rPr lang="en-US" smtClean="0"/>
              <a:pPr/>
              <a:t>1/5/2017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87B0F-8DA4-4E69-B272-FE66742538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38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38842-7BCE-40DE-BBB9-900B75CF7B7F}" type="datetimeFigureOut">
              <a:rPr lang="en-US" smtClean="0"/>
              <a:pPr/>
              <a:t>1/5/2017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87B0F-8DA4-4E69-B272-FE66742538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5120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38842-7BCE-40DE-BBB9-900B75CF7B7F}" type="datetimeFigureOut">
              <a:rPr lang="en-US" smtClean="0"/>
              <a:pPr/>
              <a:t>1/5/2017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87B0F-8DA4-4E69-B272-FE66742538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5135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38842-7BCE-40DE-BBB9-900B75CF7B7F}" type="datetimeFigureOut">
              <a:rPr lang="en-US" smtClean="0"/>
              <a:pPr/>
              <a:t>1/5/2017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87B0F-8DA4-4E69-B272-FE66742538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6534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38842-7BCE-40DE-BBB9-900B75CF7B7F}" type="datetimeFigureOut">
              <a:rPr lang="en-US" smtClean="0"/>
              <a:pPr/>
              <a:t>1/5/2017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87B0F-8DA4-4E69-B272-FE66742538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65321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38842-7BCE-40DE-BBB9-900B75CF7B7F}" type="datetimeFigureOut">
              <a:rPr lang="en-US" smtClean="0"/>
              <a:pPr/>
              <a:t>1/5/2017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87B0F-8DA4-4E69-B272-FE66742538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0650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38842-7BCE-40DE-BBB9-900B75CF7B7F}" type="datetimeFigureOut">
              <a:rPr lang="en-US" smtClean="0"/>
              <a:pPr/>
              <a:t>1/5/2017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87B0F-8DA4-4E69-B272-FE66742538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078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38842-7BCE-40DE-BBB9-900B75CF7B7F}" type="datetimeFigureOut">
              <a:rPr lang="en-US" smtClean="0"/>
              <a:pPr/>
              <a:t>1/5/2017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87B0F-8DA4-4E69-B272-FE66742538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5340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138842-7BCE-40DE-BBB9-900B75CF7B7F}" type="datetimeFigureOut">
              <a:rPr lang="en-US" smtClean="0"/>
              <a:pPr/>
              <a:t>1/5/2017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287B0F-8DA4-4E69-B272-FE66742538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3468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3"/>
          <p:cNvSpPr>
            <a:spLocks noGrp="1"/>
          </p:cNvSpPr>
          <p:nvPr>
            <p:ph type="title" idx="4294967295"/>
          </p:nvPr>
        </p:nvSpPr>
        <p:spPr>
          <a:xfrm>
            <a:off x="0" y="228600"/>
            <a:ext cx="8591550" cy="1066800"/>
          </a:xfrm>
        </p:spPr>
        <p:txBody>
          <a:bodyPr rtlCol="0">
            <a:normAutofit/>
          </a:bodyPr>
          <a:lstStyle/>
          <a:p>
            <a:pPr marL="484632" eaLnBrk="1" fontAlgn="auto" hangingPunct="1">
              <a:spcAft>
                <a:spcPts val="0"/>
              </a:spcAft>
              <a:defRPr/>
            </a:pPr>
            <a:r>
              <a:rPr lang="en-US" sz="3600" dirty="0" smtClean="0">
                <a:solidFill>
                  <a:schemeClr val="accent1">
                    <a:tint val="83000"/>
                    <a:satMod val="150000"/>
                  </a:schemeClr>
                </a:solidFill>
                <a:cs typeface="Tunga" pitchFamily="34" charset="0"/>
              </a:rPr>
              <a:t>10</a:t>
            </a:r>
            <a:r>
              <a:rPr lang="en-US" sz="3600" baseline="30000" dirty="0" smtClean="0">
                <a:solidFill>
                  <a:schemeClr val="accent1">
                    <a:tint val="83000"/>
                    <a:satMod val="150000"/>
                  </a:schemeClr>
                </a:solidFill>
                <a:cs typeface="Tunga" pitchFamily="34" charset="0"/>
              </a:rPr>
              <a:t>th</a:t>
            </a:r>
            <a:r>
              <a:rPr lang="en-US" sz="3600" dirty="0" smtClean="0">
                <a:solidFill>
                  <a:schemeClr val="accent1">
                    <a:tint val="83000"/>
                    <a:satMod val="150000"/>
                  </a:schemeClr>
                </a:solidFill>
                <a:cs typeface="Tunga" pitchFamily="34" charset="0"/>
              </a:rPr>
              <a:t> World  Studies </a:t>
            </a:r>
            <a:r>
              <a:rPr lang="en-US" sz="3600" dirty="0" smtClean="0">
                <a:solidFill>
                  <a:srgbClr val="FF0000"/>
                </a:solidFill>
                <a:cs typeface="Tunga" pitchFamily="34" charset="0"/>
              </a:rPr>
              <a:t>1.05.17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4294967295"/>
          </p:nvPr>
        </p:nvSpPr>
        <p:spPr>
          <a:xfrm>
            <a:off x="0" y="1143000"/>
            <a:ext cx="4343400" cy="5486400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600" b="1" u="sng" dirty="0" smtClean="0"/>
              <a:t>Turn in:</a:t>
            </a:r>
            <a:endParaRPr lang="en-US" sz="3600" b="1" dirty="0"/>
          </a:p>
          <a:p>
            <a:pPr marL="857250" lvl="1" indent="-457200" eaLnBrk="1" fontAlgn="auto" hangingPunct="1">
              <a:lnSpc>
                <a:spcPct val="9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b="1" dirty="0" smtClean="0"/>
              <a:t>Take home “quiz”</a:t>
            </a:r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600" b="1" u="sng" dirty="0" smtClean="0"/>
              <a:t>Take out:</a:t>
            </a:r>
            <a:r>
              <a:rPr lang="en-US" sz="3600" b="1" dirty="0" smtClean="0"/>
              <a:t> </a:t>
            </a:r>
          </a:p>
          <a:p>
            <a:pPr marL="673100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2000" b="1" dirty="0" smtClean="0"/>
              <a:t>Planner</a:t>
            </a:r>
            <a:endParaRPr lang="en-US" sz="2000" b="1" dirty="0"/>
          </a:p>
          <a:p>
            <a:pPr marL="673100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2000" b="1" dirty="0" smtClean="0"/>
              <a:t>Pen/Pencil</a:t>
            </a:r>
          </a:p>
          <a:p>
            <a:pPr marL="673100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2000" b="1" dirty="0" smtClean="0"/>
              <a:t>Notes</a:t>
            </a:r>
          </a:p>
          <a:p>
            <a:pPr marL="673100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b="1" dirty="0" smtClean="0"/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u="sng" dirty="0" smtClean="0"/>
              <a:t>Today’s objective:</a:t>
            </a:r>
          </a:p>
          <a:p>
            <a:pPr marL="673100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2000" b="1" dirty="0"/>
              <a:t>I can </a:t>
            </a:r>
            <a:r>
              <a:rPr lang="en-US" sz="2000" b="1" dirty="0" smtClean="0"/>
              <a:t>describe how the events of the French Revolution brought change to the political order of France.</a:t>
            </a:r>
            <a:endParaRPr lang="en-US" sz="3600" b="1" dirty="0" smtClean="0"/>
          </a:p>
          <a:p>
            <a:pPr marL="273050" indent="-273050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en-US" sz="3600" b="1" u="sng" dirty="0" smtClean="0"/>
          </a:p>
          <a:p>
            <a:pPr marL="273050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"/>
              <a:defRPr/>
            </a:pPr>
            <a:endParaRPr lang="en-US" dirty="0" smtClean="0"/>
          </a:p>
        </p:txBody>
      </p:sp>
      <p:sp>
        <p:nvSpPr>
          <p:cNvPr id="27652" name="Content Placeholder 9"/>
          <p:cNvSpPr>
            <a:spLocks noGrp="1"/>
          </p:cNvSpPr>
          <p:nvPr>
            <p:ph sz="quarter" idx="4294967295"/>
          </p:nvPr>
        </p:nvSpPr>
        <p:spPr>
          <a:xfrm>
            <a:off x="4419600" y="1143000"/>
            <a:ext cx="4724400" cy="5257800"/>
          </a:xfrm>
        </p:spPr>
        <p:txBody>
          <a:bodyPr rtlCol="0">
            <a:normAutofit fontScale="92500" lnSpcReduction="20000"/>
          </a:bodyPr>
          <a:lstStyle/>
          <a:p>
            <a:pPr marL="57150" indent="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800" b="1" u="sng" dirty="0" smtClean="0"/>
              <a:t>Today’s Agenda: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en-US" b="1" i="1" dirty="0" smtClean="0"/>
              <a:t>Computer Lab for Paper “stuff”</a:t>
            </a:r>
          </a:p>
          <a:p>
            <a:pPr indent="-285750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2000" b="1" i="1" dirty="0" smtClean="0"/>
          </a:p>
          <a:p>
            <a:pPr marL="57150" indent="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en-US" sz="2800" dirty="0" smtClean="0"/>
          </a:p>
          <a:p>
            <a:pPr marL="57150" indent="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800" b="1" u="sng" dirty="0" smtClean="0"/>
              <a:t>HW:</a:t>
            </a:r>
          </a:p>
          <a:p>
            <a:pPr marL="971550" lvl="1" indent="-514350">
              <a:buFont typeface="+mj-lt"/>
              <a:buAutoNum type="arabicPeriod"/>
              <a:defRPr/>
            </a:pPr>
            <a:r>
              <a:rPr lang="en-US" sz="3200" b="1" dirty="0" smtClean="0"/>
              <a:t>Final </a:t>
            </a:r>
            <a:r>
              <a:rPr lang="en-US" sz="3200" b="1" dirty="0"/>
              <a:t>Draft Due:  Friday…1 hard copy, 1 electronic </a:t>
            </a:r>
            <a:r>
              <a:rPr lang="en-US" sz="3200" b="1" dirty="0" smtClean="0"/>
              <a:t>copy (TII.com), </a:t>
            </a:r>
            <a:r>
              <a:rPr lang="en-US" sz="3200" b="1" dirty="0"/>
              <a:t>Rough Draft and Steen’s graded </a:t>
            </a:r>
            <a:r>
              <a:rPr lang="en-US" sz="3200" b="1" dirty="0" smtClean="0"/>
              <a:t>rubric—when you </a:t>
            </a:r>
            <a:r>
              <a:rPr lang="en-US" sz="3200" b="1" i="1" u="sng" dirty="0" smtClean="0"/>
              <a:t>ENTER</a:t>
            </a:r>
            <a:r>
              <a:rPr lang="en-US" sz="3200" b="1" dirty="0" smtClean="0"/>
              <a:t>!</a:t>
            </a:r>
            <a:endParaRPr lang="en-US" sz="3200" b="1" dirty="0"/>
          </a:p>
          <a:p>
            <a:pPr marL="971550" lvl="1" indent="-514350">
              <a:buFont typeface="+mj-lt"/>
              <a:buAutoNum type="arabicPeriod"/>
              <a:defRPr/>
            </a:pPr>
            <a:endParaRPr lang="en-US" sz="3200" b="1" u="sng" dirty="0"/>
          </a:p>
          <a:p>
            <a:pPr marL="57150" indent="0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2400" b="1" i="1" dirty="0" smtClean="0"/>
          </a:p>
          <a:p>
            <a:pPr marL="514350" indent="-457200" eaLnBrk="1" fontAlgn="auto" hangingPunct="1">
              <a:spcAft>
                <a:spcPts val="0"/>
              </a:spcAft>
              <a:buNone/>
              <a:defRPr/>
            </a:pP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76823138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A quick recap of your </a:t>
            </a:r>
            <a:r>
              <a:rPr lang="en-US" smtClean="0">
                <a:solidFill>
                  <a:schemeClr val="tx2">
                    <a:lumMod val="75000"/>
                  </a:schemeClr>
                </a:solidFill>
              </a:rPr>
              <a:t>paper journey…</a:t>
            </a:r>
            <a:endParaRPr lang="en-US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334000"/>
          </a:xfrm>
        </p:spPr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Keep in mind we first discussed the paper on November 17, 2016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We </a:t>
            </a:r>
            <a:r>
              <a:rPr lang="en-US" u="sng" dirty="0" smtClean="0"/>
              <a:t>stopped content</a:t>
            </a:r>
            <a:r>
              <a:rPr lang="en-US" dirty="0" smtClean="0"/>
              <a:t> for 2 weeks beginning November 28, 2016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It was originally due on December 20, 2016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It was </a:t>
            </a:r>
            <a:r>
              <a:rPr lang="en-US" u="sng" dirty="0" smtClean="0"/>
              <a:t>extended</a:t>
            </a:r>
            <a:r>
              <a:rPr lang="en-US" dirty="0" smtClean="0"/>
              <a:t> to a due date of January 6, 2017…(that’s tomorrow folks! </a:t>
            </a:r>
            <a:r>
              <a:rPr lang="en-US" dirty="0" smtClean="0">
                <a:sym typeface="Wingdings" panose="05000000000000000000" pitchFamily="2" charset="2"/>
              </a:rPr>
              <a:t>)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I advised all of you to set up time to meet with me before we all went on break…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Our day of reckoning is arriving…time is no longer on our side.</a:t>
            </a:r>
          </a:p>
        </p:txBody>
      </p:sp>
    </p:spTree>
    <p:extLst>
      <p:ext uri="{BB962C8B-B14F-4D97-AF65-F5344CB8AC3E}">
        <p14:creationId xmlns:p14="http://schemas.microsoft.com/office/powerpoint/2010/main" val="565669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Turning in your paper…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334000"/>
          </a:xfrm>
        </p:spPr>
        <p:txBody>
          <a:bodyPr rtlCol="0">
            <a:normAutofit lnSpcReduction="10000"/>
          </a:bodyPr>
          <a:lstStyle/>
          <a:p>
            <a:pPr marL="0" indent="0" fontAlgn="auto">
              <a:spcAft>
                <a:spcPts val="0"/>
              </a:spcAft>
              <a:buNone/>
              <a:defRPr/>
            </a:pPr>
            <a:r>
              <a:rPr lang="en-US" dirty="0" smtClean="0"/>
              <a:t>As you ENTER the room tomorrow morning…this is the order you need to put things in for good </a:t>
            </a:r>
            <a:r>
              <a:rPr lang="en-US" dirty="0" err="1" smtClean="0"/>
              <a:t>ol</a:t>
            </a:r>
            <a:r>
              <a:rPr lang="en-US" dirty="0" smtClean="0"/>
              <a:t>’ Steen (</a:t>
            </a:r>
            <a:r>
              <a:rPr lang="en-US" b="1" i="1" u="sng" dirty="0" smtClean="0"/>
              <a:t>from top to bottom</a:t>
            </a:r>
            <a:r>
              <a:rPr lang="en-US" dirty="0" smtClean="0"/>
              <a:t>) attached with a paper clip:</a:t>
            </a:r>
          </a:p>
          <a:p>
            <a:pPr marL="514350" indent="-514350" fontAlgn="auto">
              <a:spcAft>
                <a:spcPts val="0"/>
              </a:spcAft>
              <a:buAutoNum type="arabicPeriod"/>
              <a:defRPr/>
            </a:pPr>
            <a:r>
              <a:rPr lang="en-US" dirty="0" smtClean="0"/>
              <a:t>Your printed, stapled copy of your final draft</a:t>
            </a:r>
          </a:p>
          <a:p>
            <a:pPr marL="914400" lvl="1" indent="-514350">
              <a:buFont typeface="+mj-lt"/>
              <a:buAutoNum type="alphaUcPeriod"/>
              <a:defRPr/>
            </a:pPr>
            <a:r>
              <a:rPr lang="en-US" dirty="0" smtClean="0"/>
              <a:t>Proper heading</a:t>
            </a:r>
          </a:p>
          <a:p>
            <a:pPr marL="914400" lvl="1" indent="-514350">
              <a:buFont typeface="+mj-lt"/>
              <a:buAutoNum type="alphaUcPeriod"/>
              <a:defRPr/>
            </a:pPr>
            <a:r>
              <a:rPr lang="en-US" dirty="0" smtClean="0"/>
              <a:t>Works Cited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dirty="0" smtClean="0"/>
              <a:t>Your graded rubric from your rough draft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dirty="0" smtClean="0"/>
              <a:t>Your rough draft</a:t>
            </a:r>
          </a:p>
          <a:p>
            <a:pPr marL="0" indent="0">
              <a:buNone/>
              <a:defRPr/>
            </a:pPr>
            <a:r>
              <a:rPr lang="en-US" dirty="0" smtClean="0"/>
              <a:t>That’s it…nothing more, nothing less…</a:t>
            </a:r>
          </a:p>
          <a:p>
            <a:pPr marL="400050" lvl="1" indent="0">
              <a:buNone/>
              <a:defRPr/>
            </a:pPr>
            <a:endParaRPr lang="en-US" dirty="0" smtClean="0"/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024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223</TotalTime>
  <Words>239</Words>
  <Application>Microsoft Office PowerPoint</Application>
  <PresentationFormat>On-screen Show (4:3)</PresentationFormat>
  <Paragraphs>35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Tunga</vt:lpstr>
      <vt:lpstr>Wingdings</vt:lpstr>
      <vt:lpstr>Wingdings 2</vt:lpstr>
      <vt:lpstr>Office Theme</vt:lpstr>
      <vt:lpstr>10th World  Studies 1.05.17</vt:lpstr>
      <vt:lpstr>A quick recap of your paper journey…</vt:lpstr>
      <vt:lpstr>Turning in your paper…</vt:lpstr>
    </vt:vector>
  </TitlesOfParts>
  <Company>Issaquah School District 411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10th Euro Studies 12.11.15</dc:title>
  <dc:creator>Windows User</dc:creator>
  <cp:lastModifiedBy>Steen, Matthew    SHS - Staff</cp:lastModifiedBy>
  <cp:revision>19</cp:revision>
  <dcterms:created xsi:type="dcterms:W3CDTF">2015-12-11T14:55:57Z</dcterms:created>
  <dcterms:modified xsi:type="dcterms:W3CDTF">2017-01-05T15:32:53Z</dcterms:modified>
</cp:coreProperties>
</file>