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63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5D00B-C9CA-40C4-B4BD-65059BFB6DB8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A556A-FA6E-42AC-90B0-D3506FD90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62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649AB8-C667-4D4F-9DAC-BD64717B46C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649AB8-C667-4D4F-9DAC-BD64717B46C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649AB8-C667-4D4F-9DAC-BD64717B46C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8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4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5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3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9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7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3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3A4A-7466-462E-9C46-84D8CF6E3C2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0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33A4A-7466-462E-9C46-84D8CF6E3C2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0EEBA-0F0A-486A-845E-9DAD83C09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6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-gQLqv9f4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10</a:t>
            </a:r>
            <a:r>
              <a:rPr lang="en-US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World </a:t>
            </a: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Studies </a:t>
            </a:r>
            <a:r>
              <a:rPr lang="en-US" smtClean="0">
                <a:solidFill>
                  <a:srgbClr val="FF0000"/>
                </a:solidFill>
                <a:cs typeface="Tunga" pitchFamily="34" charset="0"/>
              </a:rPr>
              <a:t>10.07.16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715000"/>
          </a:xfrm>
        </p:spPr>
        <p:txBody>
          <a:bodyPr>
            <a:normAutofit fontScale="70000" lnSpcReduction="20000"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800" b="1" u="sng" dirty="0" smtClean="0"/>
              <a:t>Turn in:</a:t>
            </a:r>
            <a:endParaRPr lang="en-US" sz="3800" b="1" dirty="0"/>
          </a:p>
          <a:p>
            <a:pPr marL="628650" indent="-571500"/>
            <a:r>
              <a:rPr lang="en-US" altLang="en-US" sz="3800" b="1" dirty="0" smtClean="0"/>
              <a:t>Nothing</a:t>
            </a:r>
            <a:endParaRPr lang="en-US" altLang="en-US" sz="4400" b="1" dirty="0" smtClean="0"/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endParaRPr lang="en-US" sz="38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800" b="1" dirty="0" smtClean="0"/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sz="38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3800" b="1" u="sng" dirty="0" smtClean="0"/>
              <a:t>Take out:</a:t>
            </a:r>
            <a:r>
              <a:rPr lang="en-US" sz="3800" b="1" dirty="0" smtClean="0"/>
              <a:t> 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3800" b="1" dirty="0" smtClean="0"/>
              <a:t>Planner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3800" b="1" dirty="0" smtClean="0"/>
              <a:t>Internet Device</a:t>
            </a:r>
            <a:endParaRPr lang="en-US" sz="3800" b="1" dirty="0" smtClean="0"/>
          </a:p>
          <a:p>
            <a:pPr marL="673100" lvl="1" indent="-273050">
              <a:lnSpc>
                <a:spcPct val="90000"/>
              </a:lnSpc>
              <a:buFont typeface="Arial" pitchFamily="34" charset="0"/>
              <a:buNone/>
              <a:defRPr/>
            </a:pPr>
            <a:endParaRPr lang="en-US" sz="3800" b="1" dirty="0" smtClean="0"/>
          </a:p>
          <a:p>
            <a:pPr marL="273050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3800" b="1" u="sng" dirty="0" smtClean="0"/>
              <a:t>Today’s objective: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3800" b="1" dirty="0" smtClean="0"/>
              <a:t>I can describe how art and architecture played a key role in the shifting of power during the Renaissance.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0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5638800"/>
          </a:xfrm>
        </p:spPr>
        <p:txBody>
          <a:bodyPr>
            <a:normAutofit/>
          </a:bodyPr>
          <a:lstStyle/>
          <a:p>
            <a:pPr marL="57150" indent="0" eaLnBrk="1" hangingPunct="1">
              <a:buFont typeface="Wingdings" pitchFamily="2" charset="2"/>
              <a:buNone/>
            </a:pPr>
            <a:r>
              <a:rPr lang="en-US" altLang="en-US" b="1" u="sng" dirty="0" smtClean="0"/>
              <a:t>Today’s Agenda:</a:t>
            </a:r>
          </a:p>
          <a:p>
            <a:pPr marL="57150" indent="0"/>
            <a:r>
              <a:rPr lang="en-US" altLang="en-US" b="1" i="1" dirty="0" smtClean="0"/>
              <a:t>Make connections between art, architecture, literature, and “things” changing…</a:t>
            </a:r>
          </a:p>
          <a:p>
            <a:pPr marL="57150" indent="0" eaLnBrk="1" hangingPunct="1"/>
            <a:endParaRPr lang="en-US" altLang="en-US" sz="2800" dirty="0" smtClean="0"/>
          </a:p>
          <a:p>
            <a:pPr marL="57150" indent="0" eaLnBrk="1" hangingPunct="1">
              <a:buFont typeface="Arial" pitchFamily="34" charset="0"/>
              <a:buNone/>
            </a:pPr>
            <a:r>
              <a:rPr lang="en-US" altLang="en-US" sz="2800" b="1" u="sng" dirty="0" smtClean="0"/>
              <a:t>HW:</a:t>
            </a:r>
          </a:p>
          <a:p>
            <a:pPr marL="514350" indent="-457200"/>
            <a:r>
              <a:rPr lang="en-US" altLang="en-US" sz="2800" b="1" i="1" dirty="0" smtClean="0"/>
              <a:t>Reading/Question Template on my website</a:t>
            </a:r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5841819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But first, Steen needs a “Pick-Me-Up”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6000" b="1" dirty="0" smtClean="0"/>
              <a:t>I don’t care how many times I see this, it always makes me feel better!</a:t>
            </a:r>
            <a:endParaRPr lang="en-US" sz="6000" b="1" dirty="0" smtClean="0">
              <a:hlinkClick r:id="rId3"/>
            </a:endParaRPr>
          </a:p>
          <a:p>
            <a:pPr marL="273050" indent="-273050">
              <a:lnSpc>
                <a:spcPct val="90000"/>
              </a:lnSpc>
              <a:buFont typeface="Wingdings 2"/>
              <a:buChar char=""/>
              <a:defRPr/>
            </a:pPr>
            <a:endParaRPr lang="en-US" sz="3800" b="1" u="sng" dirty="0">
              <a:hlinkClick r:id="rId3"/>
            </a:endParaRP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3800" b="1" u="sng" dirty="0" smtClean="0">
                <a:hlinkClick r:id="rId3"/>
              </a:rPr>
              <a:t>https</a:t>
            </a:r>
            <a:r>
              <a:rPr lang="en-US" sz="3800" b="1" u="sng" dirty="0">
                <a:hlinkClick r:id="rId3"/>
              </a:rPr>
              <a:t>://</a:t>
            </a:r>
            <a:r>
              <a:rPr lang="en-US" sz="3800" b="1" u="sng" dirty="0" smtClean="0">
                <a:hlinkClick r:id="rId3"/>
              </a:rPr>
              <a:t>youtu.be/l-gQLqv9f4o</a:t>
            </a:r>
            <a:endParaRPr lang="en-US" sz="3800" b="1" u="sng" dirty="0" smtClean="0"/>
          </a:p>
          <a:p>
            <a:pPr marL="273050" indent="-273050">
              <a:lnSpc>
                <a:spcPct val="90000"/>
              </a:lnSpc>
              <a:buFont typeface="Wingdings 2"/>
              <a:buChar char=""/>
              <a:defRPr/>
            </a:pP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53600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10</a:t>
            </a:r>
            <a:r>
              <a:rPr lang="en-US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World </a:t>
            </a:r>
            <a:r>
              <a:rPr lang="en-US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Studies </a:t>
            </a:r>
            <a:r>
              <a:rPr lang="en-US" smtClean="0">
                <a:solidFill>
                  <a:srgbClr val="FF0000"/>
                </a:solidFill>
                <a:cs typeface="Tunga" pitchFamily="34" charset="0"/>
              </a:rPr>
              <a:t>10.07.16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715000"/>
          </a:xfrm>
        </p:spPr>
        <p:txBody>
          <a:bodyPr>
            <a:normAutofit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4800" b="1" u="sng" dirty="0" smtClean="0"/>
              <a:t>Go to Steen’s website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4800" b="1" u="sng" dirty="0" smtClean="0"/>
              <a:t>10/07/16:  “Reading &amp; Assessment ?’s” button</a:t>
            </a:r>
            <a:endParaRPr lang="en-US" sz="4800" b="1" dirty="0" smtClean="0"/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4800" b="1" u="sng" dirty="0" smtClean="0"/>
              <a:t>Follow the directions</a:t>
            </a:r>
            <a:r>
              <a:rPr lang="en-US" sz="4800" b="1" dirty="0" smtClean="0"/>
              <a:t>…</a:t>
            </a:r>
          </a:p>
          <a:p>
            <a:pPr marL="673100" lvl="1" indent="-273050">
              <a:lnSpc>
                <a:spcPct val="90000"/>
              </a:lnSpc>
              <a:buFont typeface="Wingdings 2"/>
              <a:buChar char=""/>
              <a:defRPr/>
            </a:pPr>
            <a:r>
              <a:rPr lang="en-US" sz="4800" b="1" dirty="0" smtClean="0"/>
              <a:t>Save the template so you can turn it </a:t>
            </a:r>
            <a:r>
              <a:rPr lang="en-US" sz="4800" b="1" dirty="0" smtClean="0"/>
              <a:t>in…to TII.com by Tuesday 7:25am</a:t>
            </a:r>
            <a:endParaRPr lang="en-US" sz="48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6130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129</Words>
  <Application>Microsoft Office PowerPoint</Application>
  <PresentationFormat>On-screen Show (4:3)</PresentationFormat>
  <Paragraphs>31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10th World Studies 10.07.16</vt:lpstr>
      <vt:lpstr>But first, Steen needs a “Pick-Me-Up”</vt:lpstr>
      <vt:lpstr>10th World Studies 10.07.16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World Studies 9.28.15</dc:title>
  <dc:creator>Windows User</dc:creator>
  <cp:lastModifiedBy>Windows User</cp:lastModifiedBy>
  <cp:revision>13</cp:revision>
  <dcterms:created xsi:type="dcterms:W3CDTF">2015-09-28T13:19:03Z</dcterms:created>
  <dcterms:modified xsi:type="dcterms:W3CDTF">2016-10-07T15:09:38Z</dcterms:modified>
</cp:coreProperties>
</file>