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DF5DE-C53C-46EB-BFD5-46CB873DA702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79DB3-3107-4DEA-8021-C30E50626F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09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1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2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3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4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02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89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5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53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49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3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16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792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22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50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389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DD1D-F3F2-4723-B877-2F4CCC2EBCDE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09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>
            <a:normAutofit/>
          </a:bodyPr>
          <a:lstStyle/>
          <a:p>
            <a:pPr marL="484188" algn="ctr" eaLnBrk="1" hangingPunct="1"/>
            <a:r>
              <a:rPr lang="en-US" altLang="en-US" sz="4400" dirty="0" smtClean="0">
                <a:solidFill>
                  <a:srgbClr val="00B0F0"/>
                </a:solidFill>
                <a:latin typeface="Calibri "/>
                <a:cs typeface="Tunga" pitchFamily="34" charset="0"/>
              </a:rPr>
              <a:t>IB Psych </a:t>
            </a:r>
            <a:r>
              <a:rPr lang="en-US" altLang="en-US" dirty="0" smtClean="0">
                <a:solidFill>
                  <a:srgbClr val="FF0000"/>
                </a:solidFill>
                <a:latin typeface="Calibri "/>
                <a:cs typeface="Tunga" pitchFamily="34" charset="0"/>
              </a:rPr>
              <a:t>10/17</a:t>
            </a:r>
            <a:r>
              <a:rPr lang="en-US" altLang="en-US" sz="4400" dirty="0" smtClean="0">
                <a:solidFill>
                  <a:srgbClr val="FF0000"/>
                </a:solidFill>
                <a:latin typeface="Calibri "/>
                <a:cs typeface="Tunga" pitchFamily="34" charset="0"/>
              </a:rPr>
              <a:t>/16</a:t>
            </a:r>
            <a:endParaRPr lang="en-US" altLang="en-US" sz="4400" dirty="0" smtClean="0">
              <a:solidFill>
                <a:srgbClr val="FF0000"/>
              </a:solidFill>
              <a:latin typeface="Calibri "/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400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6000" b="1" dirty="0" smtClean="0"/>
              <a:t>Nothing</a:t>
            </a:r>
            <a:endParaRPr lang="en-US" sz="5600" b="1" dirty="0" smtClean="0"/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6000" b="1" dirty="0"/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u="sng" dirty="0" smtClean="0"/>
              <a:t>Planner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dirty="0" smtClean="0"/>
              <a:t>Writing Implement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dirty="0" smtClean="0"/>
              <a:t>Notes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dirty="0" smtClean="0"/>
              <a:t>Your Notes from your Reading…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u="sng" dirty="0" smtClean="0"/>
          </a:p>
          <a:p>
            <a:pPr marL="273050" indent="-27305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smtClean="0"/>
              <a:t>0BLOA: 1-13</a:t>
            </a:r>
            <a:endParaRPr lang="en-US" sz="5800" b="1" u="sng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5638800"/>
          </a:xfrm>
        </p:spPr>
        <p:txBody>
          <a:bodyPr rtlCol="0">
            <a:normAutofit fontScale="55000" lnSpcReduction="20000"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9600" b="1" u="sng" dirty="0" smtClean="0"/>
              <a:t>Today’s Agenda:</a:t>
            </a:r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9600" b="1" dirty="0" smtClean="0"/>
              <a:t>Surprise!   </a:t>
            </a:r>
            <a:endParaRPr lang="en-US" sz="9600" b="1" dirty="0" smtClean="0"/>
          </a:p>
          <a:p>
            <a:pPr marL="457200" lvl="1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9600" b="1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9600" b="1" u="sng" dirty="0" smtClean="0"/>
              <a:t>HW:</a:t>
            </a:r>
            <a:endParaRPr lang="en-US" sz="9600" b="1" dirty="0" smtClean="0"/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9600" b="1" dirty="0" smtClean="0"/>
              <a:t>Unit Review</a:t>
            </a:r>
            <a:endParaRPr lang="en-US" sz="9200" b="1" dirty="0" smtClean="0"/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8400" b="1" dirty="0" smtClean="0"/>
          </a:p>
          <a:p>
            <a:pPr marL="914400" lvl="1" indent="-457200">
              <a:buFont typeface="Wingdings" pitchFamily="2" charset="2"/>
              <a:buChar char="Ø"/>
              <a:defRPr/>
            </a:pPr>
            <a:endParaRPr lang="en-US" sz="8400" b="1" dirty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15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4500" b="1" u="sng" dirty="0" smtClean="0"/>
          </a:p>
          <a:p>
            <a:pPr marL="457200" lvl="1" indent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9200" b="1" dirty="0" smtClean="0"/>
          </a:p>
        </p:txBody>
      </p:sp>
    </p:spTree>
    <p:extLst>
      <p:ext uri="{BB962C8B-B14F-4D97-AF65-F5344CB8AC3E}">
        <p14:creationId xmlns:p14="http://schemas.microsoft.com/office/powerpoint/2010/main" val="6453344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>
            <a:normAutofit/>
          </a:bodyPr>
          <a:lstStyle/>
          <a:p>
            <a:pPr marL="484188" algn="ctr" eaLnBrk="1" hangingPunct="1"/>
            <a:r>
              <a:rPr lang="en-US" altLang="en-US" sz="4400" dirty="0" smtClean="0">
                <a:solidFill>
                  <a:srgbClr val="00B0F0"/>
                </a:solidFill>
                <a:latin typeface="Calibri "/>
                <a:cs typeface="Tunga" pitchFamily="34" charset="0"/>
              </a:rPr>
              <a:t>Surprise…</a:t>
            </a:r>
            <a:endParaRPr lang="en-US" altLang="en-US" sz="4400" dirty="0" smtClean="0">
              <a:solidFill>
                <a:srgbClr val="FF0000"/>
              </a:solidFill>
              <a:latin typeface="Calibri "/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26670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A QUIZ!!!  </a:t>
            </a:r>
            <a:r>
              <a:rPr lang="en-US" sz="5800" b="1" u="sng" dirty="0" smtClean="0">
                <a:sym typeface="Wingdings" panose="05000000000000000000" pitchFamily="2" charset="2"/>
              </a:rPr>
              <a:t></a:t>
            </a:r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>
                <a:sym typeface="Wingdings" panose="05000000000000000000" pitchFamily="2" charset="2"/>
              </a:rPr>
              <a:t>Two reasons this is awesome:</a:t>
            </a:r>
            <a:endParaRPr lang="en-US" sz="4400" dirty="0"/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0" y="3962400"/>
            <a:ext cx="91440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0" indent="-11430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5800" b="1" dirty="0" smtClean="0"/>
              <a:t>You get to display your brilliance…</a:t>
            </a:r>
          </a:p>
          <a:p>
            <a:pPr marL="1143000" indent="-11430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5800" b="1" dirty="0" smtClean="0"/>
              <a:t>You get to check in on how you’re doing as far as notes, reading, discussion, etc.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5796480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>
            <a:normAutofit/>
          </a:bodyPr>
          <a:lstStyle/>
          <a:p>
            <a:pPr marL="484188" algn="ctr" eaLnBrk="1" hangingPunct="1"/>
            <a:r>
              <a:rPr lang="en-US" altLang="en-US" sz="4400" dirty="0" smtClean="0">
                <a:solidFill>
                  <a:srgbClr val="00B0F0"/>
                </a:solidFill>
                <a:latin typeface="Calibri "/>
                <a:cs typeface="Tunga" pitchFamily="34" charset="0"/>
              </a:rPr>
              <a:t>GOOD NEWS…</a:t>
            </a:r>
            <a:endParaRPr lang="en-US" altLang="en-US" sz="4400" dirty="0" smtClean="0">
              <a:solidFill>
                <a:srgbClr val="FF0000"/>
              </a:solidFill>
              <a:latin typeface="Calibri "/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7150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IT’S OPEN NOTES…</a:t>
            </a:r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u="sng" dirty="0"/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dirty="0" smtClean="0"/>
              <a:t>NO, IT’S </a:t>
            </a:r>
            <a:r>
              <a:rPr lang="en-US" sz="5800" b="1" u="sng" dirty="0" smtClean="0"/>
              <a:t>NOT</a:t>
            </a:r>
            <a:r>
              <a:rPr lang="en-US" sz="5800" b="1" dirty="0" smtClean="0"/>
              <a:t> </a:t>
            </a:r>
            <a:r>
              <a:rPr lang="en-US" sz="5800" b="1" dirty="0" smtClean="0">
                <a:solidFill>
                  <a:srgbClr val="FF0000"/>
                </a:solidFill>
              </a:rPr>
              <a:t>OPEN-BOOK</a:t>
            </a:r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dirty="0" smtClean="0"/>
              <a:t>NO, IT’S </a:t>
            </a:r>
            <a:r>
              <a:rPr lang="en-US" sz="5800" b="1" u="sng" dirty="0" smtClean="0"/>
              <a:t>NOT</a:t>
            </a:r>
            <a:r>
              <a:rPr lang="en-US" sz="5800" b="1" dirty="0" smtClean="0"/>
              <a:t> </a:t>
            </a:r>
            <a:r>
              <a:rPr lang="en-US" sz="5800" b="1" dirty="0" smtClean="0">
                <a:solidFill>
                  <a:srgbClr val="FF0000"/>
                </a:solidFill>
              </a:rPr>
              <a:t>OPEN-NEIGHBOR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3354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>
            <a:normAutofit fontScale="90000"/>
          </a:bodyPr>
          <a:lstStyle/>
          <a:p>
            <a:pPr marL="484188" algn="ctr" eaLnBrk="1" hangingPunct="1"/>
            <a:r>
              <a:rPr lang="en-US" altLang="en-US" sz="4400" dirty="0" smtClean="0">
                <a:solidFill>
                  <a:srgbClr val="00B0F0"/>
                </a:solidFill>
                <a:latin typeface="Calibri "/>
                <a:cs typeface="Tunga" pitchFamily="34" charset="0"/>
              </a:rPr>
              <a:t>WITH THE REST OF YOUR TIME…</a:t>
            </a:r>
            <a:endParaRPr lang="en-US" altLang="en-US" sz="4400" dirty="0" smtClean="0">
              <a:solidFill>
                <a:srgbClr val="FF0000"/>
              </a:solidFill>
              <a:latin typeface="Calibri "/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600200"/>
            <a:ext cx="9144000" cy="5715000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dirty="0" smtClean="0"/>
              <a:t>I would suggest you go back through your notes and PREPARE for an exam…it’s coming…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200" b="1" dirty="0" smtClean="0">
                <a:solidFill>
                  <a:srgbClr val="FF0000"/>
                </a:solidFill>
              </a:rPr>
              <a:t>Look at your notes, go back through chapter 2, check out the website…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200" b="1" dirty="0" smtClean="0">
                <a:solidFill>
                  <a:srgbClr val="FF0000"/>
                </a:solidFill>
              </a:rPr>
              <a:t>Individual work until </a:t>
            </a:r>
            <a:r>
              <a:rPr lang="en-US" sz="5200" b="1" u="sng" dirty="0" smtClean="0">
                <a:solidFill>
                  <a:srgbClr val="FF0000"/>
                </a:solidFill>
              </a:rPr>
              <a:t>ALL</a:t>
            </a:r>
            <a:r>
              <a:rPr lang="en-US" sz="5200" b="1" dirty="0" smtClean="0">
                <a:solidFill>
                  <a:srgbClr val="FF0000"/>
                </a:solidFill>
              </a:rPr>
              <a:t> are finished…</a:t>
            </a:r>
            <a:endParaRPr lang="en-US" sz="4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7109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142</Words>
  <Application>Microsoft Office PowerPoint</Application>
  <PresentationFormat>On-screen Show (4:3)</PresentationFormat>
  <Paragraphs>42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IB Psych 10/17/16</vt:lpstr>
      <vt:lpstr>Surprise…</vt:lpstr>
      <vt:lpstr>GOOD NEWS…</vt:lpstr>
      <vt:lpstr>WITH THE REST OF YOUR TIME…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 Psych 10/07/16</dc:title>
  <dc:creator>Steen, Matthew    SHS - Staff</dc:creator>
  <cp:lastModifiedBy>Windows User</cp:lastModifiedBy>
  <cp:revision>37</cp:revision>
  <dcterms:created xsi:type="dcterms:W3CDTF">2016-10-06T21:16:05Z</dcterms:created>
  <dcterms:modified xsi:type="dcterms:W3CDTF">2016-10-17T19:13:11Z</dcterms:modified>
</cp:coreProperties>
</file>