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3" r:id="rId4"/>
    <p:sldId id="261" r:id="rId5"/>
    <p:sldId id="265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F5DE-C53C-46EB-BFD5-46CB873DA702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79DB3-3107-4DEA-8021-C30E50626F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3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4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5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6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7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2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8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6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9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2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0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DD1D-F3F2-4723-B877-2F4CCC2EBCDE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9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jane_mcgonigal_massively_multi_player_thumb_wrestling?language=en#t-3482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witter.com/#!/search/realtime/%23mMMTW" TargetMode="External"/><Relationship Id="rId4" Type="http://schemas.openxmlformats.org/officeDocument/2006/relationships/hyperlink" Target="http://www.monochrom.at/contact.php?n=thum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IB Psych </a:t>
            </a:r>
            <a:r>
              <a:rPr lang="en-US" altLang="en-US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10/21</a:t>
            </a:r>
            <a:r>
              <a:rPr lang="en-US" altLang="en-US" sz="4400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/16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5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Your phone…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Writing Implement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Your Notes from your Reading…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273050" indent="-27305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BLOA: 1-13</a:t>
            </a:r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 rtlCol="0">
            <a:normAutofit fontScale="32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Positive Emotions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9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err="1" smtClean="0"/>
              <a:t>Caspi</a:t>
            </a:r>
            <a:r>
              <a:rPr lang="en-US" sz="9600" b="1" dirty="0" smtClean="0"/>
              <a:t> et al (2003) CRA/Chart it &amp; short answer Learning Outcomes:  HARD COPY  </a:t>
            </a:r>
            <a:r>
              <a:rPr lang="en-US" sz="9600" b="1" u="sng" dirty="0" smtClean="0">
                <a:solidFill>
                  <a:srgbClr val="FF0000"/>
                </a:solidFill>
              </a:rPr>
              <a:t>DUE MONDAY</a:t>
            </a:r>
            <a:endParaRPr lang="en-US" sz="8800" b="1" u="sng" dirty="0" smtClean="0">
              <a:solidFill>
                <a:srgbClr val="FF0000"/>
              </a:solidFill>
            </a:endParaRP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6453344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Let’s look at the week…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0133" y="1143000"/>
            <a:ext cx="8380691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—We had an open-note quiz…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-21523" y="1759273"/>
            <a:ext cx="9144001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4400" dirty="0" smtClean="0"/>
              <a:t>Which hopefully encouraged you to examine your decision-making—</a:t>
            </a:r>
            <a:r>
              <a:rPr lang="en-US" sz="4400" u="sng" dirty="0" smtClean="0"/>
              <a:t>then</a:t>
            </a:r>
            <a:r>
              <a:rPr lang="en-US" sz="4400" dirty="0" smtClean="0"/>
              <a:t> we also looked at the science of risk in adolescence…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" y="4191000"/>
            <a:ext cx="914400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4400" u="sng" dirty="0" smtClean="0"/>
              <a:t>Yesterday</a:t>
            </a:r>
            <a:r>
              <a:rPr lang="en-US" sz="4400" dirty="0" smtClean="0"/>
              <a:t>, we perhaps experienced some stress—and hopefully some thoughts about how to USE stress…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79648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Let’s look at the week…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1523" y="1759273"/>
            <a:ext cx="9144001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4400" dirty="0" smtClean="0"/>
              <a:t>Maybe this has been a rough journey for some of us (myself included…</a:t>
            </a:r>
            <a:r>
              <a:rPr lang="en-US" sz="4400" dirty="0" smtClean="0">
                <a:sym typeface="Wingdings" panose="05000000000000000000" pitchFamily="2" charset="2"/>
              </a:rPr>
              <a:t>) &amp; maybe it hasn’t…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" y="4191000"/>
            <a:ext cx="914400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4400" dirty="0" smtClean="0"/>
              <a:t>Either way, today I believe we deserve some positive emotions (and other physiological experiences)!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54047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4495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I’m hoping you remember Dr. Kelly </a:t>
            </a:r>
            <a:r>
              <a:rPr lang="en-US" dirty="0" err="1" smtClean="0"/>
              <a:t>McGonigal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AutoShape 2" descr="Image result for kelly mcgonig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kelly mcgonig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495800" cy="474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ane mcgonig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937"/>
            <a:ext cx="4648200" cy="418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4495800" y="4191000"/>
            <a:ext cx="46482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Well, she has a </a:t>
            </a:r>
            <a:r>
              <a:rPr lang="en-US" b="1" u="sng" dirty="0" smtClean="0"/>
              <a:t>twin</a:t>
            </a:r>
            <a:r>
              <a:rPr lang="en-US" dirty="0" smtClean="0"/>
              <a:t> sister! And yes, of course, she also has a TED talk we’re going to watch…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354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838200"/>
            <a:ext cx="44958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Dr. Jane </a:t>
            </a:r>
            <a:r>
              <a:rPr lang="en-US" b="1" dirty="0" err="1" smtClean="0">
                <a:solidFill>
                  <a:schemeClr val="accent1"/>
                </a:solidFill>
              </a:rPr>
              <a:t>McGonigal</a:t>
            </a:r>
            <a:r>
              <a:rPr lang="en-US" b="1" dirty="0" smtClean="0">
                <a:solidFill>
                  <a:schemeClr val="accent1"/>
                </a:solidFill>
              </a:rPr>
              <a:t> &amp; Some Positive Emotions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AutoShape 2" descr="Image result for kelly mcgonig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jane mcgonig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1222"/>
            <a:ext cx="4648200" cy="418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8200" y="381000"/>
            <a:ext cx="4495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Joy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Relief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Love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Surprise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Pride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Curiosity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Excitement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Awe &amp; Wonder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Contentment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C00000"/>
                </a:solidFill>
              </a:rPr>
              <a:t>Creativity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564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Dr. Jane </a:t>
            </a:r>
            <a:r>
              <a:rPr lang="en-US" altLang="en-US" sz="4400" dirty="0" err="1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McGonigal</a:t>
            </a:r>
            <a:r>
              <a:rPr lang="en-US" altLang="en-US" dirty="0">
                <a:solidFill>
                  <a:srgbClr val="00B0F0"/>
                </a:solidFill>
                <a:latin typeface="Calibri "/>
                <a:cs typeface="Tunga" pitchFamily="34" charset="0"/>
              </a:rPr>
              <a:t/>
            </a:r>
            <a:br>
              <a:rPr lang="en-US" altLang="en-US" dirty="0">
                <a:solidFill>
                  <a:srgbClr val="00B0F0"/>
                </a:solidFill>
                <a:latin typeface="Calibri "/>
                <a:cs typeface="Tunga" pitchFamily="34" charset="0"/>
              </a:rPr>
            </a:br>
            <a:r>
              <a:rPr lang="en-US" altLang="en-US" sz="500" dirty="0">
                <a:solidFill>
                  <a:srgbClr val="00B0F0"/>
                </a:solidFill>
                <a:latin typeface="Calibri "/>
                <a:cs typeface="Tunga" pitchFamily="34" charset="0"/>
                <a:hlinkClick r:id="rId3"/>
              </a:rPr>
              <a:t>https://</a:t>
            </a:r>
            <a:r>
              <a:rPr lang="en-US" altLang="en-US" sz="500" dirty="0" smtClean="0">
                <a:solidFill>
                  <a:srgbClr val="00B0F0"/>
                </a:solidFill>
                <a:latin typeface="Calibri "/>
                <a:cs typeface="Tunga" pitchFamily="34" charset="0"/>
                <a:hlinkClick r:id="rId3"/>
              </a:rPr>
              <a:t>www.ted.com/talks/jane_mcgonigal_massively_multi_player_thumb_wrestling?language=en#t-34824</a:t>
            </a:r>
            <a:r>
              <a:rPr lang="en-US" altLang="en-US" sz="5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/>
            </a:r>
            <a:br>
              <a:rPr lang="en-US" altLang="en-US" sz="5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</a:br>
            <a:endParaRPr lang="en-US" altLang="en-US" sz="5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pic>
        <p:nvPicPr>
          <p:cNvPr id="2" name="Picture 2" descr="Image result for jane mcgonig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219200"/>
            <a:ext cx="61976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4724401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She’s a gamer, game-developer, future-forecaster, and professor at UC Berkley.  So, what’s the TED talk about???  Let’s find out—IT’S INTERACTIVE, SO BE PREPARED!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67109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50800"/>
            <a:ext cx="9144000" cy="1066800"/>
          </a:xfrm>
        </p:spPr>
        <p:txBody>
          <a:bodyPr>
            <a:normAutofit fontScale="90000"/>
          </a:bodyPr>
          <a:lstStyle/>
          <a:p>
            <a:pPr marL="484188" algn="ctr" eaLnBrk="1" hangingPunct="1"/>
            <a:r>
              <a:rPr lang="en-US" altLang="en-US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Massive </a:t>
            </a:r>
            <a:r>
              <a:rPr lang="en-US" altLang="en-US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Multi-Player Thumb Wrestling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pic>
        <p:nvPicPr>
          <p:cNvPr id="3074" name="Picture 2" descr="Image result for massive multiplayer thumb wrest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4705927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61361"/>
              </p:ext>
            </p:extLst>
          </p:nvPr>
        </p:nvGraphicFramePr>
        <p:xfrm>
          <a:off x="4779679" y="1219200"/>
          <a:ext cx="4364321" cy="5562599"/>
        </p:xfrm>
        <a:graphic>
          <a:graphicData uri="http://schemas.openxmlformats.org/drawingml/2006/table">
            <a:tbl>
              <a:tblPr/>
              <a:tblGrid>
                <a:gridCol w="4364321"/>
              </a:tblGrid>
              <a:tr h="5562599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Verdana, Arial, Helvetica, sans-serif"/>
                        </a:rPr>
                        <a:t>Rules:</a:t>
                      </a:r>
                      <a:endParaRPr lang="en-US" sz="1200" dirty="0"/>
                    </a:p>
                    <a:p>
                      <a:r>
                        <a:rPr lang="en-US" sz="1200" i="1" dirty="0">
                          <a:latin typeface="Verdana, Arial, Helvetica, sans-serif"/>
                        </a:rPr>
                        <a:t>1. Thumb-Wrestling basics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latin typeface="Verdana, Arial, Helvetica, sans-serif"/>
                        </a:rPr>
                        <a:t>Basically, thumb-wrestling works like this: 2 players put the fingers of their right hands together, then form a fist keeping the thumbs up. The player who first manages to tie down the other's thumb and hold it tight wins.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latin typeface="Verdana, Arial, Helvetica, sans-serif"/>
                        </a:rPr>
                        <a:t>In case a referee is present he or she will mark the winner's thumb with chalk. The winners raise their hand.</a:t>
                      </a:r>
                      <a:endParaRPr lang="en-US" sz="1200" dirty="0"/>
                    </a:p>
                    <a:p>
                      <a:r>
                        <a:rPr lang="en-US" sz="1200" i="1" dirty="0">
                          <a:latin typeface="Verdana, Arial, Helvetica, sans-serif"/>
                        </a:rPr>
                        <a:t>2. Multiplayer Thumb-Wrestling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latin typeface="Verdana, Arial, Helvetica, sans-serif"/>
                        </a:rPr>
                        <a:t>It is possible to put together three hands of three players who want to indulge in thumb-wrestling. A nodal network is formed. In a game of three, the player holding tight the thumb which is furthest down is the winner. All other thumbs (further up) have a walk-over for the two thumbs furthest down are frozen already.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latin typeface="Verdana, Arial, Helvetica, sans-serif"/>
                        </a:rPr>
                        <a:t>Since humans have two hands the left hand can be used to connect even more players to the network. Thus, various possibilities pop up.</a:t>
                      </a:r>
                      <a:endParaRPr lang="en-US" sz="1200" dirty="0"/>
                    </a:p>
                    <a:p>
                      <a:r>
                        <a:rPr lang="en-US" sz="1200" i="1" dirty="0">
                          <a:latin typeface="Verdana, Arial, Helvetica, sans-serif"/>
                        </a:rPr>
                        <a:t>3. Warm-up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latin typeface="Verdana, Arial, Helvetica, sans-serif"/>
                        </a:rPr>
                        <a:t>Warm up before the wrestling. Only practice safe wrestling!</a:t>
                      </a:r>
                      <a:endParaRPr lang="en-US" sz="1200" dirty="0"/>
                    </a:p>
                    <a:p>
                      <a:r>
                        <a:rPr lang="en-US" sz="1200" i="1" dirty="0">
                          <a:latin typeface="Verdana, Arial, Helvetica, sans-serif"/>
                        </a:rPr>
                        <a:t>4. Fair Play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latin typeface="Verdana, Arial, Helvetica, sans-serif"/>
                        </a:rPr>
                        <a:t>No violence, please! We compete but we do not fight. Understood? The hands are to be kept as still as possible. Clipped nails are extremely helpful. No lubricants.</a:t>
                      </a:r>
                      <a:endParaRPr lang="en-US" sz="1200" dirty="0"/>
                    </a:p>
                    <a:p>
                      <a:r>
                        <a:rPr lang="en-US" sz="1200" i="1" dirty="0">
                          <a:latin typeface="Verdana, Arial, Helvetica, sans-serif"/>
                        </a:rPr>
                        <a:t>5. Report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latin typeface="Verdana, Arial, Helvetica, sans-serif"/>
                        </a:rPr>
                        <a:t>If you host a Multiplayer Thumb-Wrestling event please announce it at </a:t>
                      </a:r>
                      <a:r>
                        <a:rPr lang="en-US" sz="1200" dirty="0" err="1">
                          <a:latin typeface="Verdana, Arial, Helvetica, sans-serif"/>
                        </a:rPr>
                        <a:t>monochrom</a:t>
                      </a:r>
                      <a:r>
                        <a:rPr lang="en-US" sz="1200" dirty="0">
                          <a:latin typeface="Verdana, Arial, Helvetica, sans-serif"/>
                        </a:rPr>
                        <a:t> (email </a:t>
                      </a:r>
                      <a:r>
                        <a:rPr lang="en-US" sz="1200" dirty="0" err="1">
                          <a:latin typeface="Verdana, Arial, Helvetica, sans-serif"/>
                        </a:rPr>
                        <a:t>to</a:t>
                      </a:r>
                      <a:r>
                        <a:rPr lang="en-US" sz="1200" dirty="0" err="1">
                          <a:latin typeface="Verdana, Arial, Helvetica, sans-serif"/>
                          <a:hlinkClick r:id="rId4"/>
                        </a:rPr>
                        <a:t>thumb</a:t>
                      </a:r>
                      <a:r>
                        <a:rPr lang="en-US" sz="1200" dirty="0">
                          <a:latin typeface="Verdana, Arial, Helvetica, sans-serif"/>
                          <a:hlinkClick r:id="rId4"/>
                        </a:rPr>
                        <a:t>(at)</a:t>
                      </a:r>
                      <a:r>
                        <a:rPr lang="en-US" sz="1200" dirty="0" err="1">
                          <a:latin typeface="Verdana, Arial, Helvetica, sans-serif"/>
                          <a:hlinkClick r:id="rId4"/>
                        </a:rPr>
                        <a:t>monochrom</a:t>
                      </a:r>
                      <a:r>
                        <a:rPr lang="en-US" sz="1200" dirty="0">
                          <a:latin typeface="Verdana, Arial, Helvetica, sans-serif"/>
                          <a:hlinkClick r:id="rId4"/>
                        </a:rPr>
                        <a:t>(dot)at</a:t>
                      </a:r>
                      <a:r>
                        <a:rPr lang="en-US" sz="1200" dirty="0">
                          <a:latin typeface="Verdana, Arial, Helvetica, sans-serif"/>
                        </a:rPr>
                        <a:t>) or post it </a:t>
                      </a:r>
                      <a:r>
                        <a:rPr lang="en-US" sz="1200" dirty="0">
                          <a:latin typeface="Verdana, Arial, Helvetica, sans-serif"/>
                          <a:hlinkClick r:id="rId5"/>
                        </a:rPr>
                        <a:t>on Twitter</a:t>
                      </a:r>
                      <a:r>
                        <a:rPr lang="en-US" sz="1200" dirty="0">
                          <a:latin typeface="Verdana, Arial, Helvetica, sans-serif"/>
                        </a:rPr>
                        <a:t>(#</a:t>
                      </a:r>
                      <a:r>
                        <a:rPr lang="en-US" sz="1200" dirty="0" err="1">
                          <a:latin typeface="Verdana, Arial, Helvetica, sans-serif"/>
                        </a:rPr>
                        <a:t>mMMTw</a:t>
                      </a:r>
                      <a:r>
                        <a:rPr lang="en-US" sz="1200" dirty="0">
                          <a:latin typeface="Verdana, Arial, Helvetica, sans-serif"/>
                        </a:rPr>
                        <a:t>). We would really like to know what's happening. We don't want to keep you in check or anything, but we are really interested in documenting where the idea will end up.</a:t>
                      </a:r>
                      <a:endParaRPr lang="en-US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764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490</Words>
  <Application>Microsoft Office PowerPoint</Application>
  <PresentationFormat>On-screen Show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IB Psych 10/21/16</vt:lpstr>
      <vt:lpstr>Let’s look at the week…</vt:lpstr>
      <vt:lpstr>Let’s look at the week…</vt:lpstr>
      <vt:lpstr>I’m hoping you remember Dr. Kelly McGonigal…</vt:lpstr>
      <vt:lpstr>Dr. Jane McGonigal &amp; Some Positive Emotions</vt:lpstr>
      <vt:lpstr>Dr. Jane McGonigal https://www.ted.com/talks/jane_mcgonigal_massively_multi_player_thumb_wrestling?language=en#t-34824 </vt:lpstr>
      <vt:lpstr>Massive Multi-Player Thumb Wrestling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 10/07/16</dc:title>
  <dc:creator>Steen, Matthew    SHS - Staff</dc:creator>
  <cp:lastModifiedBy>Steen, Matthew    SHS - Staff</cp:lastModifiedBy>
  <cp:revision>59</cp:revision>
  <dcterms:created xsi:type="dcterms:W3CDTF">2016-10-06T21:16:05Z</dcterms:created>
  <dcterms:modified xsi:type="dcterms:W3CDTF">2016-10-21T21:35:26Z</dcterms:modified>
</cp:coreProperties>
</file>