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60" r:id="rId3"/>
    <p:sldId id="265" r:id="rId4"/>
    <p:sldId id="266" r:id="rId5"/>
    <p:sldId id="267" r:id="rId6"/>
    <p:sldId id="268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14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9DF5DE-C53C-46EB-BFD5-46CB873DA702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579DB3-3107-4DEA-8021-C30E50626F6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8095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1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2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3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4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5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6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eaLnBrk="0" hangingPunct="0"/>
            <a:fld id="{D20D8BCD-3725-4118-9978-466927D55847}" type="slidenum">
              <a:rPr lang="en-US" altLang="en-US" smtClean="0">
                <a:latin typeface="Calibri" pitchFamily="34" charset="0"/>
                <a:ea typeface="MS PGothic" pitchFamily="34" charset="-128"/>
              </a:rPr>
              <a:pPr eaLnBrk="0" hangingPunct="0"/>
              <a:t>7</a:t>
            </a:fld>
            <a:endParaRPr lang="en-US" altLang="en-US" smtClean="0">
              <a:latin typeface="Calibri" pitchFamily="34" charset="0"/>
              <a:ea typeface="MS PGothic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16254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4020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4289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6553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4531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9493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84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16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7792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225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50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C6DD1D-F3F2-4723-B877-2F4CCC2EBCDE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3895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6DD1D-F3F2-4723-B877-2F4CCC2EBCDE}" type="datetimeFigureOut">
              <a:rPr lang="en-US" smtClean="0"/>
              <a:pPr/>
              <a:t>11/16/2016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9AEF61-88CD-42F8-ACB0-0F9C536F65F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09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B2OegI6wvI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sz="4400" b="1" u="sng" dirty="0" smtClean="0">
                <a:solidFill>
                  <a:srgbClr val="00B0F0"/>
                </a:solidFill>
                <a:latin typeface="Calibri "/>
                <a:cs typeface="Tunga" pitchFamily="34" charset="0"/>
              </a:rPr>
              <a:t>IB Psych </a:t>
            </a:r>
            <a:r>
              <a:rPr lang="en-US" altLang="en-US" b="1" u="sng" dirty="0" smtClean="0">
                <a:solidFill>
                  <a:srgbClr val="FF0000"/>
                </a:solidFill>
                <a:latin typeface="Calibri "/>
                <a:cs typeface="Tunga" pitchFamily="34" charset="0"/>
              </a:rPr>
              <a:t>11.16.16</a:t>
            </a:r>
            <a:endParaRPr lang="en-US" altLang="en-US" sz="4400" b="1" u="sng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4294967295"/>
          </p:nvPr>
        </p:nvSpPr>
        <p:spPr>
          <a:xfrm>
            <a:off x="0" y="1143000"/>
            <a:ext cx="4343400" cy="5334000"/>
          </a:xfrm>
        </p:spPr>
        <p:txBody>
          <a:bodyPr rtlCol="0">
            <a:normAutofit fontScale="40000" lnSpcReduction="20000"/>
          </a:bodyPr>
          <a:lstStyle/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Turn in:</a:t>
            </a:r>
            <a:r>
              <a:rPr lang="en-US" sz="5800" b="1" dirty="0" smtClean="0"/>
              <a:t> 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6000" b="1" smtClean="0"/>
              <a:t>No thing</a:t>
            </a:r>
            <a:endParaRPr lang="en-US" sz="6000" b="1" dirty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 smtClean="0"/>
              <a:t>Take out :</a:t>
            </a:r>
            <a:r>
              <a:rPr lang="en-US" sz="5800" b="1" dirty="0" smtClean="0"/>
              <a:t> </a:t>
            </a:r>
          </a:p>
          <a:p>
            <a:pPr marL="273050" indent="-27305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dirty="0" smtClean="0"/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u="sng" dirty="0" smtClean="0"/>
              <a:t>Planner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Writing Implement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5800" b="1" i="1" dirty="0" smtClean="0"/>
              <a:t>Notes</a:t>
            </a:r>
          </a:p>
          <a:p>
            <a:pPr marL="673100" lvl="1" indent="-273050" eaLnBrk="1" fontAlgn="auto" hangingPunct="1">
              <a:lnSpc>
                <a:spcPct val="90000"/>
              </a:lnSpc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5800" b="1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u="sng" dirty="0"/>
              <a:t>T</a:t>
            </a:r>
            <a:r>
              <a:rPr lang="en-US" sz="5800" b="1" u="sng" dirty="0" smtClean="0"/>
              <a:t>oday’s Learning Objectives:</a:t>
            </a:r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5800" b="1" u="sng" dirty="0" smtClean="0"/>
          </a:p>
          <a:p>
            <a:pPr marL="0" indent="0" eaLnBrk="1" fontAlgn="auto" hangingPunct="1">
              <a:lnSpc>
                <a:spcPct val="90000"/>
              </a:lnSpc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5800" b="1" dirty="0" smtClean="0"/>
              <a:t>I can discuss with reference to relevant research studies, the extent to which one cognitive process is reliable.</a:t>
            </a:r>
          </a:p>
        </p:txBody>
      </p:sp>
      <p:sp>
        <p:nvSpPr>
          <p:cNvPr id="27652" name="Content Placeholder 9"/>
          <p:cNvSpPr>
            <a:spLocks noGrp="1"/>
          </p:cNvSpPr>
          <p:nvPr>
            <p:ph sz="quarter" idx="4294967295"/>
          </p:nvPr>
        </p:nvSpPr>
        <p:spPr>
          <a:xfrm>
            <a:off x="4645025" y="1219200"/>
            <a:ext cx="4498975" cy="5638800"/>
          </a:xfrm>
        </p:spPr>
        <p:txBody>
          <a:bodyPr rtlCol="0">
            <a:normAutofit fontScale="47500" lnSpcReduction="20000"/>
          </a:bodyPr>
          <a:lstStyle/>
          <a:p>
            <a:pPr marL="57150" indent="0" eaLnBrk="1" fontAlgn="auto" hangingPunct="1"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9600" b="1" u="sng" dirty="0" smtClean="0"/>
              <a:t>Today’s Agenda: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Memory 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Loftus video</a:t>
            </a:r>
          </a:p>
          <a:p>
            <a:pPr marL="514350" indent="-457200">
              <a:buFont typeface="Wingdings" pitchFamily="2" charset="2"/>
              <a:buChar char="Ø"/>
              <a:defRPr/>
            </a:pPr>
            <a:r>
              <a:rPr lang="en-US" sz="9600" b="1" dirty="0" smtClean="0"/>
              <a:t>Another Activity</a:t>
            </a:r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r>
              <a:rPr lang="en-US" sz="9600" b="1" u="sng" dirty="0" smtClean="0"/>
              <a:t>HW:</a:t>
            </a:r>
            <a:endParaRPr lang="en-US" sz="9600" b="1" dirty="0" smtClean="0"/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9600" b="1" dirty="0" smtClean="0"/>
              <a:t>CRA 3.5</a:t>
            </a:r>
            <a:endParaRPr lang="en-US" sz="8800" b="1" u="sng" dirty="0" smtClean="0">
              <a:solidFill>
                <a:srgbClr val="FF0000"/>
              </a:solidFill>
            </a:endParaRPr>
          </a:p>
          <a:p>
            <a:pPr marL="514350" indent="-45720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8400" b="1" dirty="0" smtClean="0"/>
          </a:p>
          <a:p>
            <a:pPr marL="914400" lvl="1" indent="-457200">
              <a:buFont typeface="Wingdings" pitchFamily="2" charset="2"/>
              <a:buChar char="Ø"/>
              <a:defRPr/>
            </a:pPr>
            <a:endParaRPr lang="en-US" sz="8400" b="1" dirty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/>
            </a:pPr>
            <a:endParaRPr lang="en-US" sz="7400" b="1" u="sng" dirty="0" smtClean="0"/>
          </a:p>
          <a:p>
            <a:pPr marL="5715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en-US" sz="4500" b="1" u="sng" dirty="0" smtClean="0"/>
          </a:p>
          <a:p>
            <a:pPr marL="457200" lvl="1" indent="0" eaLnBrk="1" fontAlgn="auto" hangingPunct="1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en-US" sz="9200" b="1" dirty="0" smtClean="0"/>
          </a:p>
        </p:txBody>
      </p:sp>
    </p:spTree>
    <p:extLst>
      <p:ext uri="{BB962C8B-B14F-4D97-AF65-F5344CB8AC3E}">
        <p14:creationId xmlns:p14="http://schemas.microsoft.com/office/powerpoint/2010/main" val="64533442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133475"/>
            <a:ext cx="8686800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0" y="9237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 smtClean="0"/>
              <a:t>Write down which letter corresponds to the correct representation of a current US Penny ($0.01)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405796480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emo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memo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Image result for memo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885" y="2743200"/>
            <a:ext cx="616911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memo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4885" cy="234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Image result for memor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Image result for memor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4" descr="Image result for memor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4" name="Picture 16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5010"/>
            <a:ext cx="38100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8" descr="Image result for dory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20" descr="Image result for dory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22" descr="Image result for dory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72" name="Picture 24" descr="Image result for dor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738" y="76240"/>
            <a:ext cx="4741262" cy="266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36945" y="2217671"/>
            <a:ext cx="91440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What is your earliest memory???   Write it down…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1254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emo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memo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Image result for memo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885" y="2743200"/>
            <a:ext cx="616911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memo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4885" cy="234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Image result for memor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Image result for memor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4" descr="Image result for memor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4" name="Picture 16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5010"/>
            <a:ext cx="38100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8" descr="Image result for dory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20" descr="Image result for dory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22" descr="Image result for dory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72" name="Picture 24" descr="Image result for dor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738" y="76240"/>
            <a:ext cx="4741262" cy="266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36945" y="2217671"/>
            <a:ext cx="91440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How old were you???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39890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emo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memo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Image result for memo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885" y="2743200"/>
            <a:ext cx="616911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memo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4885" cy="234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Image result for memor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Image result for memor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4" descr="Image result for memor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4" name="Picture 16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05010"/>
            <a:ext cx="38100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8" descr="Image result for dory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20" descr="Image result for dory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22" descr="Image result for dory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72" name="Picture 24" descr="Image result for dor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738" y="76240"/>
            <a:ext cx="4741262" cy="266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36945" y="2217671"/>
            <a:ext cx="91440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Are you comfortable sharing?  What were you doing?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5768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memory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4" descr="Image result for memory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54" name="Picture 6" descr="Image result for memor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4885" y="2743200"/>
            <a:ext cx="6169115" cy="411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Image result for memory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974885" cy="23467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10" descr="Image result for memory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12" descr="Image result for memory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14" descr="Image result for memory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64" name="Picture 16" descr="Related image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351704"/>
            <a:ext cx="3810000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18" descr="Image result for dory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20" descr="Image result for dory"/>
          <p:cNvSpPr>
            <a:spLocks noChangeAspect="1" noChangeArrowheads="1"/>
          </p:cNvSpPr>
          <p:nvPr/>
        </p:nvSpPr>
        <p:spPr bwMode="auto">
          <a:xfrm>
            <a:off x="1069975" y="769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22" descr="Image result for dory"/>
          <p:cNvSpPr>
            <a:spLocks noChangeAspect="1" noChangeArrowheads="1"/>
          </p:cNvSpPr>
          <p:nvPr/>
        </p:nvSpPr>
        <p:spPr bwMode="auto">
          <a:xfrm>
            <a:off x="1222375" y="922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072" name="Picture 24" descr="Image result for dory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2738" y="76240"/>
            <a:ext cx="4741262" cy="26669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-36945" y="1874650"/>
            <a:ext cx="9144000" cy="95410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rgbClr val="FFFF00"/>
                </a:solidFill>
              </a:rPr>
              <a:t>So, what is memory?  How do we form them? How do we “hold” onto them?</a:t>
            </a:r>
            <a:endParaRPr lang="en-US" sz="28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275461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3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91550" cy="1066800"/>
          </a:xfrm>
        </p:spPr>
        <p:txBody>
          <a:bodyPr>
            <a:normAutofit/>
          </a:bodyPr>
          <a:lstStyle/>
          <a:p>
            <a:pPr marL="484188" algn="ctr" eaLnBrk="1" hangingPunct="1"/>
            <a:r>
              <a:rPr lang="en-US" altLang="en-US" dirty="0" smtClean="0">
                <a:solidFill>
                  <a:srgbClr val="FF0000"/>
                </a:solidFill>
                <a:latin typeface="Calibri "/>
                <a:cs typeface="Tunga" pitchFamily="34" charset="0"/>
              </a:rPr>
              <a:t>Loftus Video</a:t>
            </a:r>
            <a:endParaRPr lang="en-US" altLang="en-US" sz="4400" dirty="0" smtClean="0">
              <a:solidFill>
                <a:srgbClr val="FF0000"/>
              </a:solidFill>
              <a:latin typeface="Calibri "/>
              <a:cs typeface="Tung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0425" y="1066800"/>
            <a:ext cx="91440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400" dirty="0">
                <a:sym typeface="Wingdings" panose="05000000000000000000" pitchFamily="2" charset="2"/>
                <a:hlinkClick r:id="rId3"/>
              </a:rPr>
              <a:t>https://</a:t>
            </a:r>
            <a:r>
              <a:rPr lang="en-US" sz="4400" dirty="0" smtClean="0">
                <a:sym typeface="Wingdings" panose="05000000000000000000" pitchFamily="2" charset="2"/>
                <a:hlinkClick r:id="rId3"/>
              </a:rPr>
              <a:t>www.youtube.com/watch?v=PB2OegI6wvI</a:t>
            </a:r>
            <a:endParaRPr lang="en-US" sz="4400" dirty="0" smtClean="0">
              <a:sym typeface="Wingdings" panose="05000000000000000000" pitchFamily="2" charset="2"/>
            </a:endParaRPr>
          </a:p>
          <a:p>
            <a:endParaRPr lang="en-US" sz="4400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92046360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1796</TotalTime>
  <Words>126</Words>
  <Application>Microsoft Office PowerPoint</Application>
  <PresentationFormat>On-screen Show (4:3)</PresentationFormat>
  <Paragraphs>37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IB Psych 11.16.16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Loftus Video</vt:lpstr>
    </vt:vector>
  </TitlesOfParts>
  <Company>Issaquah School District 411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Psych 10/07/16</dc:title>
  <dc:creator>Steen, Matthew    SHS - Staff</dc:creator>
  <cp:lastModifiedBy>Steen, Matthew    SHS - Staff</cp:lastModifiedBy>
  <cp:revision>82</cp:revision>
  <dcterms:created xsi:type="dcterms:W3CDTF">2016-10-06T21:16:05Z</dcterms:created>
  <dcterms:modified xsi:type="dcterms:W3CDTF">2016-11-16T22:11:29Z</dcterms:modified>
</cp:coreProperties>
</file>