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FA15-6D1D-4C47-A6B9-54E8192358D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225B6-348A-487F-AC88-559DDD24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DAD87-8765-4C26-BA42-1098B9F6312F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7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B529BD-4223-4F8D-A6D8-E6E329DC4744}" type="slidenum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7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0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6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2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7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5EC2-9088-46D9-BFDD-C57CFA2CEB9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A345-8D6F-43D6-A672-0A808F30E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12.07.16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i="1" dirty="0" smtClean="0"/>
              <a:t>TRS #5 (online)</a:t>
            </a:r>
            <a:endParaRPr lang="en-US" sz="2000" b="1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NOTES—they’ll be brief, but important!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Your edited drafts of outline 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i="1" dirty="0" smtClean="0"/>
              <a:t>An internet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b="1" dirty="0" smtClean="0"/>
              <a:t>I can give add a meaningful introduction and conclusion to my Fall Research Paper, in order to create a complete outline!</a:t>
            </a:r>
            <a:endParaRPr lang="en-US" sz="3600" b="1" i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 rtlCol="0">
            <a:norm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3400" b="1" i="1" dirty="0" smtClean="0"/>
              <a:t>Works Cited</a:t>
            </a:r>
            <a:endParaRPr lang="en-US" sz="3400" b="1" i="1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3400" b="1" i="1" dirty="0" smtClean="0"/>
              <a:t>Peer Editing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b="1" dirty="0" smtClean="0"/>
          </a:p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 smtClean="0"/>
              <a:t>Rough Draft in MLA format—follow the directions!</a:t>
            </a:r>
            <a:endParaRPr lang="en-US" sz="2800" b="1" i="1" u="sng" dirty="0" smtClean="0"/>
          </a:p>
          <a:p>
            <a:pPr marL="457200" lvl="1" indent="0">
              <a:buNone/>
              <a:defRPr/>
            </a:pPr>
            <a:endParaRPr lang="en-US" sz="2000" b="1" dirty="0" smtClean="0"/>
          </a:p>
          <a:p>
            <a:pPr marL="57150" indent="0" eaLnBrk="1" fontAlgn="auto" hangingPunct="1">
              <a:spcAft>
                <a:spcPts val="0"/>
              </a:spcAft>
              <a:buNone/>
              <a:defRPr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47402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Works Cited</a:t>
            </a:r>
            <a:endParaRPr lang="en-US" sz="3600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036050" cy="5486400"/>
          </a:xfrm>
        </p:spPr>
        <p:txBody>
          <a:bodyPr rtlCol="0">
            <a:normAutofit fontScale="77500" lnSpcReduction="20000"/>
          </a:bodyPr>
          <a:lstStyle/>
          <a:p>
            <a:pPr marL="742950" indent="-7429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smtClean="0"/>
              <a:t>No separate heading is needed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Begin your Works Cited page on a separate page at the end of your research paper. It should have the same one-inch margins and last name, page number header as the rest of your paper.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Label the page Works Cited (do not italicize the words Works Cited or put them in quotation marks) and center the words Works Cited at the top of the page</a:t>
            </a:r>
            <a:r>
              <a:rPr lang="en-US" sz="36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List in </a:t>
            </a:r>
            <a:r>
              <a:rPr lang="en-US" sz="3600" b="1" u="sng" dirty="0" smtClean="0"/>
              <a:t>ALPHABETICAL ORDER</a:t>
            </a:r>
            <a:r>
              <a:rPr lang="en-US" sz="3600" dirty="0" smtClean="0"/>
              <a:t>: by author, 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Double space all citations, but do not skip spaces between entries.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Indent the second and subsequent lines of citations by 0.5 inches to create a </a:t>
            </a:r>
            <a:r>
              <a:rPr lang="en-US" sz="3600" b="1" u="sng" dirty="0"/>
              <a:t>hanging indent</a:t>
            </a:r>
            <a:r>
              <a:rPr lang="en-US" sz="3600" dirty="0"/>
              <a:t>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437" y="6096000"/>
            <a:ext cx="4829175" cy="4572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57200" y="6324600"/>
            <a:ext cx="19050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1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192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Tunga</vt:lpstr>
      <vt:lpstr>Wingdings</vt:lpstr>
      <vt:lpstr>Wingdings 2</vt:lpstr>
      <vt:lpstr>Office Theme</vt:lpstr>
      <vt:lpstr>10th World Studies 12.07.16</vt:lpstr>
      <vt:lpstr>Works Cited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12.18.14</dc:title>
  <dc:creator>Windows User</dc:creator>
  <cp:lastModifiedBy>Steen, Matthew    SHS - Staff</cp:lastModifiedBy>
  <cp:revision>16</cp:revision>
  <dcterms:created xsi:type="dcterms:W3CDTF">2014-12-18T20:03:04Z</dcterms:created>
  <dcterms:modified xsi:type="dcterms:W3CDTF">2016-12-07T19:05:43Z</dcterms:modified>
</cp:coreProperties>
</file>