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3D10B-75EF-4C26-867E-3AB83CE072AF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5EF2E-C3D4-406E-A03C-9077DC537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/>
            <a:fld id="{CA65F05D-3DC8-4679-AAE4-1BF92D06EB9D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2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1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9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0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6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5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14DE-2F7E-405D-A571-86D8915CC623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7D95-E0F0-41A9-B662-B47C69DD2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World 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3.29.17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60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  <a:endParaRPr lang="en-US" sz="5400" b="1" i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how different leaders changed the power structure in Europe following WWI.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rmAutofit fontScale="250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Open-note Quiz (You have </a:t>
            </a:r>
            <a:r>
              <a:rPr lang="en-US" sz="9600" b="1" smtClean="0"/>
              <a:t>30 Minutes…)</a:t>
            </a:r>
            <a:endParaRPr lang="en-US" sz="9600" b="1" dirty="0" smtClean="0"/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An </a:t>
            </a:r>
            <a:r>
              <a:rPr lang="en-US" sz="9600" b="1" dirty="0" smtClean="0"/>
              <a:t>overview of the Interwar Years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9200" b="1" dirty="0" smtClean="0"/>
              <a:t>Take notes on 28.2</a:t>
            </a:r>
          </a:p>
          <a:p>
            <a:pPr marL="1314450" lvl="2" indent="-457200">
              <a:buFont typeface="Wingdings" panose="05000000000000000000" pitchFamily="2" charset="2"/>
              <a:buChar char="Ø"/>
              <a:defRPr/>
            </a:pPr>
            <a:r>
              <a:rPr lang="en-US" sz="8800" b="1" dirty="0" smtClean="0"/>
              <a:t>Definitions—in </a:t>
            </a:r>
            <a:endParaRPr lang="en-US" sz="8800" b="1" dirty="0" smtClean="0"/>
          </a:p>
          <a:p>
            <a:pPr marL="1314450" lvl="2" indent="-457200">
              <a:buFont typeface="Wingdings" panose="05000000000000000000" pitchFamily="2" charset="2"/>
              <a:buChar char="Ø"/>
              <a:defRPr/>
            </a:pPr>
            <a:endParaRPr lang="en-US" sz="9200" b="1" dirty="0" smtClean="0"/>
          </a:p>
          <a:p>
            <a:pPr marL="457200" lvl="1" indent="0" eaLnBrk="1" hangingPunct="1"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28.2 Notes</a:t>
            </a: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20805631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10th World Studies 3.29.17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3.12.15</dc:title>
  <dc:creator>Windows User</dc:creator>
  <cp:lastModifiedBy>Windows User</cp:lastModifiedBy>
  <cp:revision>11</cp:revision>
  <dcterms:created xsi:type="dcterms:W3CDTF">2015-03-12T15:30:53Z</dcterms:created>
  <dcterms:modified xsi:type="dcterms:W3CDTF">2017-03-29T16:51:25Z</dcterms:modified>
</cp:coreProperties>
</file>