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BF570-1495-4BA6-B5C1-8CE15473CD3E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61F9-8F7B-486E-A03D-3FF2BDC20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2442-AC94-48AA-BB8E-13769DC6341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9/14/16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Notes/Paper</a:t>
            </a:r>
            <a:endParaRPr lang="en-US" sz="5800" b="1" i="1" u="sng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Note-taking </a:t>
            </a:r>
            <a:r>
              <a:rPr lang="en-US" sz="5800" b="1" i="1" u="sng" dirty="0" smtClean="0"/>
              <a:t>devices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Computer???</a:t>
            </a:r>
            <a:endParaRPr lang="en-US" sz="5800" b="1" i="1" u="sng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</a:t>
            </a:r>
            <a:r>
              <a:rPr lang="en-US" sz="5800" b="1" dirty="0" smtClean="0"/>
              <a:t>evaluate the ethical guidelines of a particular research study.</a:t>
            </a:r>
            <a:endParaRPr lang="en-US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40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Evaluate Experiments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Presentation</a:t>
            </a:r>
            <a:endParaRPr lang="en-US" sz="96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00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Presentation</a:t>
            </a: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3424603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What We Need…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77500" lnSpcReduction="20000"/>
          </a:bodyPr>
          <a:lstStyle/>
          <a:p>
            <a:pPr marL="914400" indent="-914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100" b="1" dirty="0" smtClean="0"/>
              <a:t> The setup…</a:t>
            </a:r>
            <a:endParaRPr lang="en-US" sz="51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What is the research aiming at examining?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100" b="1" dirty="0" smtClean="0"/>
              <a:t>    The Participants…</a:t>
            </a:r>
          </a:p>
          <a:p>
            <a:pPr marL="1085850" lvl="1" indent="-685800">
              <a:lnSpc>
                <a:spcPct val="90000"/>
              </a:lnSpc>
              <a:defRPr/>
            </a:pPr>
            <a:r>
              <a:rPr lang="en-US" b="1" dirty="0" smtClean="0"/>
              <a:t>Who’s involved in the study?</a:t>
            </a:r>
          </a:p>
          <a:p>
            <a:pPr marL="914400" indent="-9144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100" b="1" dirty="0" smtClean="0"/>
              <a:t> The Procedure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What is the actual process undertaken by the researchers?</a:t>
            </a:r>
          </a:p>
          <a:p>
            <a:pPr lvl="2">
              <a:lnSpc>
                <a:spcPct val="90000"/>
              </a:lnSpc>
              <a:defRPr/>
            </a:pPr>
            <a:r>
              <a:rPr lang="en-US" b="1" dirty="0" smtClean="0"/>
              <a:t>Define the variable(s), hypotheses, groups, etc.</a:t>
            </a:r>
          </a:p>
          <a:p>
            <a:pPr marL="971550" indent="-9144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100" b="1" dirty="0" smtClean="0"/>
              <a:t>The results?</a:t>
            </a:r>
          </a:p>
          <a:p>
            <a:pPr marL="1371600" lvl="1" indent="-914400">
              <a:lnSpc>
                <a:spcPct val="90000"/>
              </a:lnSpc>
              <a:defRPr/>
            </a:pPr>
            <a:r>
              <a:rPr lang="en-US" b="1" dirty="0" smtClean="0"/>
              <a:t>Did the researchers reach a conclusion?</a:t>
            </a:r>
          </a:p>
          <a:p>
            <a:pPr marL="971550" indent="-9144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100" b="1" dirty="0" smtClean="0"/>
              <a:t>The </a:t>
            </a:r>
            <a:r>
              <a:rPr lang="en-US" sz="5100" b="1" i="1" u="sng" dirty="0" smtClean="0"/>
              <a:t>ETHICAL</a:t>
            </a:r>
            <a:r>
              <a:rPr lang="en-US" sz="5100" b="1" dirty="0" smtClean="0"/>
              <a:t> ramifications?</a:t>
            </a:r>
          </a:p>
          <a:p>
            <a:pPr marL="1371600" lvl="1" indent="-914400">
              <a:lnSpc>
                <a:spcPct val="90000"/>
              </a:lnSpc>
              <a:defRPr/>
            </a:pPr>
            <a:r>
              <a:rPr lang="en-US" b="1" dirty="0" smtClean="0"/>
              <a:t>How did this impact the field of psychology?</a:t>
            </a:r>
          </a:p>
          <a:p>
            <a:pPr marL="57150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100" b="1" dirty="0" smtClean="0"/>
              <a:t>   An alternative study…</a:t>
            </a:r>
          </a:p>
          <a:p>
            <a:pPr marL="971550" lvl="1" indent="-514350">
              <a:lnSpc>
                <a:spcPct val="90000"/>
              </a:lnSpc>
              <a:defRPr/>
            </a:pPr>
            <a:r>
              <a:rPr lang="en-US" b="1" dirty="0" smtClean="0"/>
              <a:t>How might a group perform an ethical study of the same type?</a:t>
            </a:r>
          </a:p>
          <a:p>
            <a:pPr marL="971550" indent="-914400">
              <a:lnSpc>
                <a:spcPct val="90000"/>
              </a:lnSpc>
              <a:defRPr/>
            </a:pP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111268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How you do it…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5100" b="1" dirty="0" smtClean="0"/>
              <a:t>Some brief outside research…the readings I gave you are just surface level info…see what else you might be able to find.</a:t>
            </a:r>
          </a:p>
          <a:p>
            <a:pPr>
              <a:lnSpc>
                <a:spcPct val="90000"/>
              </a:lnSpc>
              <a:defRPr/>
            </a:pPr>
            <a:r>
              <a:rPr lang="en-US" sz="5100" b="1" dirty="0" smtClean="0"/>
              <a:t>How you present it to us is really up to you…PPT, Prezi, YouTube, adobe, just about anything…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928722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183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 Psych 9/14/16</vt:lpstr>
      <vt:lpstr>What We Need…</vt:lpstr>
      <vt:lpstr>How you do it…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4.24.15</dc:title>
  <dc:creator>Windows User</dc:creator>
  <cp:lastModifiedBy>Windows User</cp:lastModifiedBy>
  <cp:revision>68</cp:revision>
  <dcterms:created xsi:type="dcterms:W3CDTF">2015-04-24T14:31:33Z</dcterms:created>
  <dcterms:modified xsi:type="dcterms:W3CDTF">2016-09-14T20:14:58Z</dcterms:modified>
</cp:coreProperties>
</file>