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9"/>
  </p:notesMasterIdLst>
  <p:handoutMasterIdLst>
    <p:handoutMasterId r:id="rId10"/>
  </p:handoutMasterIdLst>
  <p:sldIdLst>
    <p:sldId id="276" r:id="rId2"/>
    <p:sldId id="279" r:id="rId3"/>
    <p:sldId id="280" r:id="rId4"/>
    <p:sldId id="281" r:id="rId5"/>
    <p:sldId id="282" r:id="rId6"/>
    <p:sldId id="283" r:id="rId7"/>
    <p:sldId id="284" r:id="rId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26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9A79140D-0969-4C0B-842C-BE0E035CD848}" type="datetimeFigureOut">
              <a:rPr lang="en-US" smtClean="0"/>
              <a:pPr/>
              <a:t>9/27/2016</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95A814DD-0420-4F7B-A56B-9BB36280CF68}" type="slidenum">
              <a:rPr lang="en-US" smtClean="0"/>
              <a:pPr/>
              <a:t>‹#›</a:t>
            </a:fld>
            <a:endParaRPr lang="en-US"/>
          </a:p>
        </p:txBody>
      </p:sp>
    </p:spTree>
    <p:extLst>
      <p:ext uri="{BB962C8B-B14F-4D97-AF65-F5344CB8AC3E}">
        <p14:creationId xmlns:p14="http://schemas.microsoft.com/office/powerpoint/2010/main" val="825088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B98DDF84-724B-4FE1-8B59-B33EA6F0311B}" type="datetimeFigureOut">
              <a:rPr lang="en-US" smtClean="0"/>
              <a:pPr/>
              <a:t>9/27/2016</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45D2B18C-32A0-445A-8E2A-CD3E241D363E}" type="slidenum">
              <a:rPr lang="en-US" smtClean="0"/>
              <a:pPr/>
              <a:t>‹#›</a:t>
            </a:fld>
            <a:endParaRPr lang="en-US"/>
          </a:p>
        </p:txBody>
      </p:sp>
    </p:spTree>
    <p:extLst>
      <p:ext uri="{BB962C8B-B14F-4D97-AF65-F5344CB8AC3E}">
        <p14:creationId xmlns:p14="http://schemas.microsoft.com/office/powerpoint/2010/main" val="3619335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a:spcBef>
                <a:spcPct val="0"/>
              </a:spcBef>
            </a:pPr>
            <a:endParaRPr lang="en-US" altLang="en-US" smtClean="0"/>
          </a:p>
        </p:txBody>
      </p:sp>
      <p:sp>
        <p:nvSpPr>
          <p:cNvPr id="32772" name="Slide Number Placeholder 3"/>
          <p:cNvSpPr>
            <a:spLocks noGrp="1"/>
          </p:cNvSpPr>
          <p:nvPr>
            <p:ph type="sldNum" sz="quarter" idx="5"/>
          </p:nvPr>
        </p:nvSpPr>
        <p:spPr>
          <a:noFill/>
        </p:spPr>
        <p:txBody>
          <a:bodyPr/>
          <a:lstStyle/>
          <a:p>
            <a:pPr eaLnBrk="0" hangingPunct="0"/>
            <a:fld id="{D20D8BCD-3725-4118-9978-466927D55847}" type="slidenum">
              <a:rPr lang="en-US" altLang="en-US" smtClean="0">
                <a:latin typeface="Calibri" pitchFamily="34" charset="0"/>
                <a:ea typeface="MS PGothic" pitchFamily="34" charset="-128"/>
              </a:rPr>
              <a:pPr eaLnBrk="0" hangingPunct="0"/>
              <a:t>1</a:t>
            </a:fld>
            <a:endParaRPr lang="en-US" altLang="en-US" smtClean="0">
              <a:latin typeface="Calibri" pitchFamily="34" charset="0"/>
              <a:ea typeface="MS PGothic" pitchFamily="34" charset="-128"/>
            </a:endParaRPr>
          </a:p>
        </p:txBody>
      </p:sp>
    </p:spTree>
    <p:extLst>
      <p:ext uri="{BB962C8B-B14F-4D97-AF65-F5344CB8AC3E}">
        <p14:creationId xmlns:p14="http://schemas.microsoft.com/office/powerpoint/2010/main" val="3016254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a:spcBef>
                <a:spcPct val="0"/>
              </a:spcBef>
            </a:pPr>
            <a:endParaRPr lang="en-US" altLang="en-US" smtClean="0"/>
          </a:p>
        </p:txBody>
      </p:sp>
      <p:sp>
        <p:nvSpPr>
          <p:cNvPr id="32772" name="Slide Number Placeholder 3"/>
          <p:cNvSpPr>
            <a:spLocks noGrp="1"/>
          </p:cNvSpPr>
          <p:nvPr>
            <p:ph type="sldNum" sz="quarter" idx="5"/>
          </p:nvPr>
        </p:nvSpPr>
        <p:spPr>
          <a:noFill/>
        </p:spPr>
        <p:txBody>
          <a:bodyPr/>
          <a:lstStyle/>
          <a:p>
            <a:pPr eaLnBrk="0" hangingPunct="0"/>
            <a:fld id="{D20D8BCD-3725-4118-9978-466927D55847}" type="slidenum">
              <a:rPr lang="en-US" altLang="en-US" smtClean="0">
                <a:latin typeface="Calibri" pitchFamily="34" charset="0"/>
                <a:ea typeface="MS PGothic" pitchFamily="34" charset="-128"/>
              </a:rPr>
              <a:pPr eaLnBrk="0" hangingPunct="0"/>
              <a:t>2</a:t>
            </a:fld>
            <a:endParaRPr lang="en-US" altLang="en-US" smtClean="0">
              <a:latin typeface="Calibri" pitchFamily="34" charset="0"/>
              <a:ea typeface="MS PGothic" pitchFamily="34" charset="-128"/>
            </a:endParaRPr>
          </a:p>
        </p:txBody>
      </p:sp>
    </p:spTree>
    <p:extLst>
      <p:ext uri="{BB962C8B-B14F-4D97-AF65-F5344CB8AC3E}">
        <p14:creationId xmlns:p14="http://schemas.microsoft.com/office/powerpoint/2010/main" val="3016254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a:spcBef>
                <a:spcPct val="0"/>
              </a:spcBef>
            </a:pPr>
            <a:endParaRPr lang="en-US" altLang="en-US" smtClean="0"/>
          </a:p>
        </p:txBody>
      </p:sp>
      <p:sp>
        <p:nvSpPr>
          <p:cNvPr id="32772" name="Slide Number Placeholder 3"/>
          <p:cNvSpPr>
            <a:spLocks noGrp="1"/>
          </p:cNvSpPr>
          <p:nvPr>
            <p:ph type="sldNum" sz="quarter" idx="5"/>
          </p:nvPr>
        </p:nvSpPr>
        <p:spPr>
          <a:noFill/>
        </p:spPr>
        <p:txBody>
          <a:bodyPr/>
          <a:lstStyle/>
          <a:p>
            <a:pPr eaLnBrk="0" hangingPunct="0"/>
            <a:fld id="{D20D8BCD-3725-4118-9978-466927D55847}" type="slidenum">
              <a:rPr lang="en-US" altLang="en-US" smtClean="0">
                <a:latin typeface="Calibri" pitchFamily="34" charset="0"/>
                <a:ea typeface="MS PGothic" pitchFamily="34" charset="-128"/>
              </a:rPr>
              <a:pPr eaLnBrk="0" hangingPunct="0"/>
              <a:t>3</a:t>
            </a:fld>
            <a:endParaRPr lang="en-US" altLang="en-US" smtClean="0">
              <a:latin typeface="Calibri" pitchFamily="34" charset="0"/>
              <a:ea typeface="MS PGothic" pitchFamily="34" charset="-128"/>
            </a:endParaRPr>
          </a:p>
        </p:txBody>
      </p:sp>
    </p:spTree>
    <p:extLst>
      <p:ext uri="{BB962C8B-B14F-4D97-AF65-F5344CB8AC3E}">
        <p14:creationId xmlns:p14="http://schemas.microsoft.com/office/powerpoint/2010/main" val="3016254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a:spcBef>
                <a:spcPct val="0"/>
              </a:spcBef>
            </a:pPr>
            <a:endParaRPr lang="en-US" altLang="en-US" smtClean="0"/>
          </a:p>
        </p:txBody>
      </p:sp>
      <p:sp>
        <p:nvSpPr>
          <p:cNvPr id="32772" name="Slide Number Placeholder 3"/>
          <p:cNvSpPr>
            <a:spLocks noGrp="1"/>
          </p:cNvSpPr>
          <p:nvPr>
            <p:ph type="sldNum" sz="quarter" idx="5"/>
          </p:nvPr>
        </p:nvSpPr>
        <p:spPr>
          <a:noFill/>
        </p:spPr>
        <p:txBody>
          <a:bodyPr/>
          <a:lstStyle/>
          <a:p>
            <a:pPr eaLnBrk="0" hangingPunct="0"/>
            <a:fld id="{D20D8BCD-3725-4118-9978-466927D55847}" type="slidenum">
              <a:rPr lang="en-US" altLang="en-US" smtClean="0">
                <a:latin typeface="Calibri" pitchFamily="34" charset="0"/>
                <a:ea typeface="MS PGothic" pitchFamily="34" charset="-128"/>
              </a:rPr>
              <a:pPr eaLnBrk="0" hangingPunct="0"/>
              <a:t>4</a:t>
            </a:fld>
            <a:endParaRPr lang="en-US" altLang="en-US" smtClean="0">
              <a:latin typeface="Calibri" pitchFamily="34" charset="0"/>
              <a:ea typeface="MS PGothic" pitchFamily="34" charset="-128"/>
            </a:endParaRPr>
          </a:p>
        </p:txBody>
      </p:sp>
    </p:spTree>
    <p:extLst>
      <p:ext uri="{BB962C8B-B14F-4D97-AF65-F5344CB8AC3E}">
        <p14:creationId xmlns:p14="http://schemas.microsoft.com/office/powerpoint/2010/main" val="3016254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a:spcBef>
                <a:spcPct val="0"/>
              </a:spcBef>
            </a:pPr>
            <a:endParaRPr lang="en-US" altLang="en-US" smtClean="0"/>
          </a:p>
        </p:txBody>
      </p:sp>
      <p:sp>
        <p:nvSpPr>
          <p:cNvPr id="32772" name="Slide Number Placeholder 3"/>
          <p:cNvSpPr>
            <a:spLocks noGrp="1"/>
          </p:cNvSpPr>
          <p:nvPr>
            <p:ph type="sldNum" sz="quarter" idx="5"/>
          </p:nvPr>
        </p:nvSpPr>
        <p:spPr>
          <a:noFill/>
        </p:spPr>
        <p:txBody>
          <a:bodyPr/>
          <a:lstStyle/>
          <a:p>
            <a:pPr eaLnBrk="0" hangingPunct="0"/>
            <a:fld id="{D20D8BCD-3725-4118-9978-466927D55847}" type="slidenum">
              <a:rPr lang="en-US" altLang="en-US" smtClean="0">
                <a:latin typeface="Calibri" pitchFamily="34" charset="0"/>
                <a:ea typeface="MS PGothic" pitchFamily="34" charset="-128"/>
              </a:rPr>
              <a:pPr eaLnBrk="0" hangingPunct="0"/>
              <a:t>5</a:t>
            </a:fld>
            <a:endParaRPr lang="en-US" altLang="en-US" smtClean="0">
              <a:latin typeface="Calibri" pitchFamily="34" charset="0"/>
              <a:ea typeface="MS PGothic" pitchFamily="34" charset="-128"/>
            </a:endParaRPr>
          </a:p>
        </p:txBody>
      </p:sp>
    </p:spTree>
    <p:extLst>
      <p:ext uri="{BB962C8B-B14F-4D97-AF65-F5344CB8AC3E}">
        <p14:creationId xmlns:p14="http://schemas.microsoft.com/office/powerpoint/2010/main" val="3016254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a:spcBef>
                <a:spcPct val="0"/>
              </a:spcBef>
            </a:pPr>
            <a:endParaRPr lang="en-US" altLang="en-US" smtClean="0"/>
          </a:p>
        </p:txBody>
      </p:sp>
      <p:sp>
        <p:nvSpPr>
          <p:cNvPr id="32772" name="Slide Number Placeholder 3"/>
          <p:cNvSpPr>
            <a:spLocks noGrp="1"/>
          </p:cNvSpPr>
          <p:nvPr>
            <p:ph type="sldNum" sz="quarter" idx="5"/>
          </p:nvPr>
        </p:nvSpPr>
        <p:spPr>
          <a:noFill/>
        </p:spPr>
        <p:txBody>
          <a:bodyPr/>
          <a:lstStyle/>
          <a:p>
            <a:pPr eaLnBrk="0" hangingPunct="0"/>
            <a:fld id="{D20D8BCD-3725-4118-9978-466927D55847}" type="slidenum">
              <a:rPr lang="en-US" altLang="en-US" smtClean="0">
                <a:latin typeface="Calibri" pitchFamily="34" charset="0"/>
                <a:ea typeface="MS PGothic" pitchFamily="34" charset="-128"/>
              </a:rPr>
              <a:pPr eaLnBrk="0" hangingPunct="0"/>
              <a:t>6</a:t>
            </a:fld>
            <a:endParaRPr lang="en-US" altLang="en-US" smtClean="0">
              <a:latin typeface="Calibri" pitchFamily="34" charset="0"/>
              <a:ea typeface="MS PGothic" pitchFamily="34" charset="-128"/>
            </a:endParaRPr>
          </a:p>
        </p:txBody>
      </p:sp>
    </p:spTree>
    <p:extLst>
      <p:ext uri="{BB962C8B-B14F-4D97-AF65-F5344CB8AC3E}">
        <p14:creationId xmlns:p14="http://schemas.microsoft.com/office/powerpoint/2010/main" val="3016254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a:spcBef>
                <a:spcPct val="0"/>
              </a:spcBef>
            </a:pPr>
            <a:endParaRPr lang="en-US" altLang="en-US" smtClean="0"/>
          </a:p>
        </p:txBody>
      </p:sp>
      <p:sp>
        <p:nvSpPr>
          <p:cNvPr id="32772" name="Slide Number Placeholder 3"/>
          <p:cNvSpPr>
            <a:spLocks noGrp="1"/>
          </p:cNvSpPr>
          <p:nvPr>
            <p:ph type="sldNum" sz="quarter" idx="5"/>
          </p:nvPr>
        </p:nvSpPr>
        <p:spPr>
          <a:noFill/>
        </p:spPr>
        <p:txBody>
          <a:bodyPr/>
          <a:lstStyle/>
          <a:p>
            <a:pPr eaLnBrk="0" hangingPunct="0"/>
            <a:fld id="{D20D8BCD-3725-4118-9978-466927D55847}" type="slidenum">
              <a:rPr lang="en-US" altLang="en-US" smtClean="0">
                <a:latin typeface="Calibri" pitchFamily="34" charset="0"/>
                <a:ea typeface="MS PGothic" pitchFamily="34" charset="-128"/>
              </a:rPr>
              <a:pPr eaLnBrk="0" hangingPunct="0"/>
              <a:t>7</a:t>
            </a:fld>
            <a:endParaRPr lang="en-US" altLang="en-US" smtClean="0">
              <a:latin typeface="Calibri" pitchFamily="34" charset="0"/>
              <a:ea typeface="MS PGothic" pitchFamily="34" charset="-128"/>
            </a:endParaRPr>
          </a:p>
        </p:txBody>
      </p:sp>
    </p:spTree>
    <p:extLst>
      <p:ext uri="{BB962C8B-B14F-4D97-AF65-F5344CB8AC3E}">
        <p14:creationId xmlns:p14="http://schemas.microsoft.com/office/powerpoint/2010/main" val="3016254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C5816F-D43D-40D1-9B38-E1A2C18F0972}" type="datetime1">
              <a:rPr lang="en-US" smtClean="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20DFC-E2D5-4BD6-B744-D8DEEAB5F7C2}" type="slidenum">
              <a:rPr lang="en-US" smtClean="0"/>
              <a:pPr/>
              <a:t>‹#›</a:t>
            </a:fld>
            <a:endParaRPr lang="en-US" dirty="0"/>
          </a:p>
        </p:txBody>
      </p:sp>
    </p:spTree>
    <p:extLst>
      <p:ext uri="{BB962C8B-B14F-4D97-AF65-F5344CB8AC3E}">
        <p14:creationId xmlns:p14="http://schemas.microsoft.com/office/powerpoint/2010/main" val="400356096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5A9071-CFF5-4E3B-B0AB-39782972E256}" type="datetime1">
              <a:rPr lang="en-US" smtClean="0"/>
              <a:pPr/>
              <a:t>9/27/2016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20DFC-E2D5-4BD6-B744-D8DEEAB5F7C2}" type="slidenum">
              <a:rPr lang="en-US" smtClean="0"/>
              <a:pPr/>
              <a:t>‹#›</a:t>
            </a:fld>
            <a:endParaRPr lang="en-US" dirty="0"/>
          </a:p>
        </p:txBody>
      </p:sp>
      <p:sp>
        <p:nvSpPr>
          <p:cNvPr id="7" name="Rounded Rectangle 11"/>
          <p:cNvSpPr/>
          <p:nvPr userDrawn="1"/>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12"/>
          <p:cNvSpPr/>
          <p:nvPr userDrawn="1"/>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3"/>
          <p:cNvSpPr/>
          <p:nvPr userDrawn="1"/>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4"/>
          <p:cNvSpPr/>
          <p:nvPr userDrawn="1"/>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7109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D8BD1F-DE98-4C29-8281-9EC9927620DF}" type="datetime1">
              <a:rPr lang="en-US" smtClean="0"/>
              <a:pPr/>
              <a:t>9/27/2016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20DFC-E2D5-4BD6-B744-D8DEEAB5F7C2}" type="slidenum">
              <a:rPr lang="en-US" smtClean="0"/>
              <a:pPr/>
              <a:t>‹#›</a:t>
            </a:fld>
            <a:endParaRPr lang="en-US" dirty="0"/>
          </a:p>
        </p:txBody>
      </p:sp>
      <p:sp>
        <p:nvSpPr>
          <p:cNvPr id="7" name="Rounded Rectangle 11"/>
          <p:cNvSpPr/>
          <p:nvPr userDrawn="1"/>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12"/>
          <p:cNvSpPr/>
          <p:nvPr userDrawn="1"/>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3"/>
          <p:cNvSpPr/>
          <p:nvPr userDrawn="1"/>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4"/>
          <p:cNvSpPr/>
          <p:nvPr userDrawn="1"/>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5795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67CD6D-7520-4B34-A5A3-E8385FA3AFC6}" type="datetime1">
              <a:rPr lang="en-US" smtClean="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20DFC-E2D5-4BD6-B744-D8DEEAB5F7C2}" type="slidenum">
              <a:rPr lang="en-US" smtClean="0"/>
              <a:pPr/>
              <a:t>‹#›</a:t>
            </a:fld>
            <a:endParaRPr lang="en-US" dirty="0"/>
          </a:p>
        </p:txBody>
      </p:sp>
      <p:sp>
        <p:nvSpPr>
          <p:cNvPr id="7" name="Rounded Rectangle 8"/>
          <p:cNvSpPr/>
          <p:nvPr userDrawn="1"/>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12"/>
          <p:cNvSpPr/>
          <p:nvPr userDrawn="1"/>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3"/>
          <p:cNvSpPr/>
          <p:nvPr userDrawn="1"/>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4"/>
          <p:cNvSpPr/>
          <p:nvPr userDrawn="1"/>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4619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295D47-465E-4A05-802B-049480555B6D}" type="datetime1">
              <a:rPr lang="en-US" smtClean="0"/>
              <a:pPr/>
              <a:t>9/27/2016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20DFC-E2D5-4BD6-B744-D8DEEAB5F7C2}" type="slidenum">
              <a:rPr lang="en-US" smtClean="0"/>
              <a:pPr/>
              <a:t>‹#›</a:t>
            </a:fld>
            <a:endParaRPr lang="en-US" dirty="0"/>
          </a:p>
        </p:txBody>
      </p:sp>
      <p:sp>
        <p:nvSpPr>
          <p:cNvPr id="7" name="Rounded Rectangle 16"/>
          <p:cNvSpPr/>
          <p:nvPr userDrawn="1"/>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17"/>
          <p:cNvSpPr/>
          <p:nvPr userDrawn="1"/>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8"/>
          <p:cNvSpPr/>
          <p:nvPr userDrawn="1"/>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ed Rectangle 19"/>
          <p:cNvSpPr/>
          <p:nvPr userDrawn="1"/>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760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791DB0-D703-40B5-AE3D-532AFE0356D1}" type="datetime1">
              <a:rPr lang="en-US" smtClean="0"/>
              <a:pPr/>
              <a:t>9/27/2016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D20DFC-E2D5-4BD6-B744-D8DEEAB5F7C2}" type="slidenum">
              <a:rPr lang="en-US" smtClean="0"/>
              <a:pPr/>
              <a:t>‹#›</a:t>
            </a:fld>
            <a:endParaRPr lang="en-US"/>
          </a:p>
        </p:txBody>
      </p:sp>
      <p:sp>
        <p:nvSpPr>
          <p:cNvPr id="8" name="Rounded Rectangle 16"/>
          <p:cNvSpPr/>
          <p:nvPr userDrawn="1"/>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7"/>
          <p:cNvSpPr/>
          <p:nvPr userDrawn="1"/>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8"/>
          <p:cNvSpPr/>
          <p:nvPr userDrawn="1"/>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9"/>
          <p:cNvSpPr/>
          <p:nvPr userDrawn="1"/>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424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48C029-2200-4EB8-BDE8-5EE0E23571A6}" type="datetime1">
              <a:rPr lang="en-US" smtClean="0"/>
              <a:pPr/>
              <a:t>9/27/2016</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D20DFC-E2D5-4BD6-B744-D8DEEAB5F7C2}" type="slidenum">
              <a:rPr lang="en-US" smtClean="0"/>
              <a:pPr/>
              <a:t>‹#›</a:t>
            </a:fld>
            <a:endParaRPr lang="en-US" dirty="0"/>
          </a:p>
        </p:txBody>
      </p:sp>
      <p:sp>
        <p:nvSpPr>
          <p:cNvPr id="10" name="Rounded Rectangle 52"/>
          <p:cNvSpPr/>
          <p:nvPr userDrawn="1"/>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53"/>
          <p:cNvSpPr/>
          <p:nvPr userDrawn="1"/>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54"/>
          <p:cNvSpPr/>
          <p:nvPr userDrawn="1"/>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55"/>
          <p:cNvSpPr/>
          <p:nvPr userDrawn="1"/>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2754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E45A1C-C0DD-4ED6-B23E-A9D2DD110058}" type="datetime1">
              <a:rPr lang="en-US" smtClean="0"/>
              <a:pPr/>
              <a:t>9/27/2016</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a:t>
            </a:fld>
            <a:endParaRPr lang="en-US"/>
          </a:p>
        </p:txBody>
      </p:sp>
      <p:sp>
        <p:nvSpPr>
          <p:cNvPr id="6" name="Rounded Rectangle 20"/>
          <p:cNvSpPr/>
          <p:nvPr userDrawn="1"/>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21"/>
          <p:cNvSpPr/>
          <p:nvPr userDrawn="1"/>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22"/>
          <p:cNvSpPr/>
          <p:nvPr userDrawn="1"/>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23"/>
          <p:cNvSpPr/>
          <p:nvPr userDrawn="1"/>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5414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4C1B50-C580-4CB7-BA07-14C66C34B76D}" type="datetime1">
              <a:rPr lang="en-US" smtClean="0"/>
              <a:pPr/>
              <a:t>9/27/2016</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D20DFC-E2D5-4BD6-B744-D8DEEAB5F7C2}" type="slidenum">
              <a:rPr lang="en-US" smtClean="0"/>
              <a:pPr/>
              <a:t>‹#›</a:t>
            </a:fld>
            <a:endParaRPr lang="en-US" dirty="0"/>
          </a:p>
        </p:txBody>
      </p:sp>
      <p:sp>
        <p:nvSpPr>
          <p:cNvPr id="5" name="Rounded Rectangle 11"/>
          <p:cNvSpPr/>
          <p:nvPr userDrawn="1"/>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12"/>
          <p:cNvSpPr/>
          <p:nvPr userDrawn="1"/>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13"/>
          <p:cNvSpPr/>
          <p:nvPr userDrawn="1"/>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14"/>
          <p:cNvSpPr/>
          <p:nvPr userDrawn="1"/>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8650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C5816F-D43D-40D1-9B38-E1A2C18F0972}" type="datetime1">
              <a:rPr lang="en-US" smtClean="0"/>
              <a:pPr/>
              <a:t>9/27/2016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D20DFC-E2D5-4BD6-B744-D8DEEAB5F7C2}" type="slidenum">
              <a:rPr lang="en-US" smtClean="0"/>
              <a:pPr/>
              <a:t>‹#›</a:t>
            </a:fld>
            <a:endParaRPr lang="en-US" dirty="0"/>
          </a:p>
        </p:txBody>
      </p:sp>
    </p:spTree>
    <p:extLst>
      <p:ext uri="{BB962C8B-B14F-4D97-AF65-F5344CB8AC3E}">
        <p14:creationId xmlns:p14="http://schemas.microsoft.com/office/powerpoint/2010/main" val="171911819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B273CF-8910-423E-9890-FC81E25E5084}" type="datetime1">
              <a:rPr lang="en-US" smtClean="0"/>
              <a:pPr/>
              <a:t>9/27/2016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D20DFC-E2D5-4BD6-B744-D8DEEAB5F7C2}" type="slidenum">
              <a:rPr lang="en-US" smtClean="0"/>
              <a:pPr/>
              <a:t>‹#›</a:t>
            </a:fld>
            <a:endParaRPr lang="en-US"/>
          </a:p>
        </p:txBody>
      </p:sp>
      <p:sp>
        <p:nvSpPr>
          <p:cNvPr id="8" name="Rounded Rectangle 14"/>
          <p:cNvSpPr/>
          <p:nvPr userDrawn="1"/>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5"/>
          <p:cNvSpPr/>
          <p:nvPr userDrawn="1"/>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6"/>
          <p:cNvSpPr/>
          <p:nvPr userDrawn="1"/>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7"/>
          <p:cNvSpPr/>
          <p:nvPr userDrawn="1"/>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1457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5816F-D43D-40D1-9B38-E1A2C18F0972}" type="datetime1">
              <a:rPr lang="en-US" smtClean="0"/>
              <a:pPr/>
              <a:t>9/27/2016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D20DFC-E2D5-4BD6-B744-D8DEEAB5F7C2}" type="slidenum">
              <a:rPr lang="en-US" smtClean="0"/>
              <a:pPr/>
              <a:t>‹#›</a:t>
            </a:fld>
            <a:endParaRPr lang="en-US" dirty="0"/>
          </a:p>
        </p:txBody>
      </p:sp>
    </p:spTree>
    <p:extLst>
      <p:ext uri="{BB962C8B-B14F-4D97-AF65-F5344CB8AC3E}">
        <p14:creationId xmlns:p14="http://schemas.microsoft.com/office/powerpoint/2010/main" val="746854367"/>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Title 3"/>
          <p:cNvSpPr>
            <a:spLocks noGrp="1"/>
          </p:cNvSpPr>
          <p:nvPr>
            <p:ph type="title" idx="4294967295"/>
          </p:nvPr>
        </p:nvSpPr>
        <p:spPr>
          <a:xfrm>
            <a:off x="0" y="228600"/>
            <a:ext cx="8591550" cy="1066800"/>
          </a:xfrm>
        </p:spPr>
        <p:txBody>
          <a:bodyPr>
            <a:normAutofit/>
          </a:bodyPr>
          <a:lstStyle/>
          <a:p>
            <a:pPr marL="484188" algn="ctr" eaLnBrk="1" hangingPunct="1"/>
            <a:r>
              <a:rPr lang="en-US" altLang="en-US" sz="4400" dirty="0" smtClean="0">
                <a:solidFill>
                  <a:srgbClr val="00B0F0"/>
                </a:solidFill>
                <a:latin typeface="Calibri "/>
                <a:cs typeface="Tunga" pitchFamily="34" charset="0"/>
              </a:rPr>
              <a:t>IB Psych </a:t>
            </a:r>
            <a:r>
              <a:rPr lang="en-US" altLang="en-US" sz="4400" dirty="0" smtClean="0">
                <a:solidFill>
                  <a:srgbClr val="FF0000"/>
                </a:solidFill>
                <a:latin typeface="Calibri "/>
                <a:cs typeface="Tunga" pitchFamily="34" charset="0"/>
              </a:rPr>
              <a:t>9/27/16</a:t>
            </a:r>
          </a:p>
        </p:txBody>
      </p:sp>
      <p:sp>
        <p:nvSpPr>
          <p:cNvPr id="9" name="Content Placeholder 8"/>
          <p:cNvSpPr>
            <a:spLocks noGrp="1"/>
          </p:cNvSpPr>
          <p:nvPr>
            <p:ph sz="quarter" idx="4294967295"/>
          </p:nvPr>
        </p:nvSpPr>
        <p:spPr>
          <a:xfrm>
            <a:off x="0" y="1143000"/>
            <a:ext cx="4343400" cy="5334000"/>
          </a:xfrm>
        </p:spPr>
        <p:txBody>
          <a:bodyPr rtlCol="0">
            <a:normAutofit fontScale="32500" lnSpcReduction="20000"/>
          </a:bodyPr>
          <a:lstStyle/>
          <a:p>
            <a:pPr marL="0" indent="0" eaLnBrk="1" fontAlgn="auto" hangingPunct="1">
              <a:lnSpc>
                <a:spcPct val="90000"/>
              </a:lnSpc>
              <a:spcAft>
                <a:spcPts val="0"/>
              </a:spcAft>
              <a:buFont typeface="Arial" panose="020B0604020202020204" pitchFamily="34" charset="0"/>
              <a:buNone/>
              <a:defRPr/>
            </a:pPr>
            <a:r>
              <a:rPr lang="en-US" sz="5800" b="1" u="sng" dirty="0" smtClean="0"/>
              <a:t>Turn in:</a:t>
            </a:r>
            <a:r>
              <a:rPr lang="en-US" sz="5800" b="1" dirty="0" smtClean="0"/>
              <a:t> </a:t>
            </a:r>
          </a:p>
          <a:p>
            <a:pPr marL="514350" indent="-457200" eaLnBrk="1" fontAlgn="auto" hangingPunct="1">
              <a:spcAft>
                <a:spcPts val="0"/>
              </a:spcAft>
              <a:buFont typeface="Wingdings" pitchFamily="2" charset="2"/>
              <a:buChar char="Ø"/>
              <a:defRPr/>
            </a:pPr>
            <a:r>
              <a:rPr lang="en-US" sz="6000" b="1" dirty="0" smtClean="0"/>
              <a:t>Nothing</a:t>
            </a:r>
            <a:endParaRPr lang="en-US" sz="5600" b="1" dirty="0" smtClean="0"/>
          </a:p>
          <a:p>
            <a:pPr marL="514350" indent="-457200" eaLnBrk="1" fontAlgn="auto" hangingPunct="1">
              <a:spcAft>
                <a:spcPts val="0"/>
              </a:spcAft>
              <a:buFont typeface="Wingdings" pitchFamily="2" charset="2"/>
              <a:buChar char="Ø"/>
              <a:defRPr/>
            </a:pPr>
            <a:endParaRPr lang="en-US" sz="6000" b="1" dirty="0"/>
          </a:p>
          <a:p>
            <a:pPr marL="514350" indent="-457200" eaLnBrk="1" fontAlgn="auto" hangingPunct="1">
              <a:spcAft>
                <a:spcPts val="0"/>
              </a:spcAft>
              <a:buFont typeface="Wingdings" pitchFamily="2" charset="2"/>
              <a:buChar char="Ø"/>
              <a:defRPr/>
            </a:pPr>
            <a:endParaRPr lang="en-US" sz="5800" b="1" dirty="0" smtClean="0"/>
          </a:p>
          <a:p>
            <a:pPr marL="0" indent="0" eaLnBrk="1" fontAlgn="auto" hangingPunct="1">
              <a:lnSpc>
                <a:spcPct val="90000"/>
              </a:lnSpc>
              <a:spcAft>
                <a:spcPts val="0"/>
              </a:spcAft>
              <a:buFont typeface="Arial" panose="020B0604020202020204" pitchFamily="34" charset="0"/>
              <a:buNone/>
              <a:defRPr/>
            </a:pPr>
            <a:r>
              <a:rPr lang="en-US" sz="5800" b="1" u="sng" dirty="0" smtClean="0"/>
              <a:t>Take out :</a:t>
            </a:r>
            <a:r>
              <a:rPr lang="en-US" sz="5800" b="1" dirty="0" smtClean="0"/>
              <a:t> </a:t>
            </a:r>
          </a:p>
          <a:p>
            <a:pPr marL="273050" indent="-273050" eaLnBrk="1" fontAlgn="auto" hangingPunct="1">
              <a:lnSpc>
                <a:spcPct val="90000"/>
              </a:lnSpc>
              <a:spcAft>
                <a:spcPts val="0"/>
              </a:spcAft>
              <a:buFont typeface="Arial" panose="020B0604020202020204" pitchFamily="34" charset="0"/>
              <a:buNone/>
              <a:defRPr/>
            </a:pPr>
            <a:endParaRPr lang="en-US" sz="5800" b="1" dirty="0" smtClean="0"/>
          </a:p>
          <a:p>
            <a:pPr marL="673100" lvl="1" indent="-273050" eaLnBrk="1" fontAlgn="auto" hangingPunct="1">
              <a:lnSpc>
                <a:spcPct val="90000"/>
              </a:lnSpc>
              <a:spcAft>
                <a:spcPts val="0"/>
              </a:spcAft>
              <a:buFont typeface="Wingdings" pitchFamily="2" charset="2"/>
              <a:buChar char="Ø"/>
              <a:defRPr/>
            </a:pPr>
            <a:r>
              <a:rPr lang="en-US" sz="5800" b="1" i="1" u="sng" dirty="0" smtClean="0"/>
              <a:t>Planner</a:t>
            </a:r>
          </a:p>
          <a:p>
            <a:pPr marL="673100" lvl="1" indent="-273050" eaLnBrk="1" fontAlgn="auto" hangingPunct="1">
              <a:lnSpc>
                <a:spcPct val="90000"/>
              </a:lnSpc>
              <a:spcAft>
                <a:spcPts val="0"/>
              </a:spcAft>
              <a:buFont typeface="Wingdings" pitchFamily="2" charset="2"/>
              <a:buChar char="Ø"/>
              <a:defRPr/>
            </a:pPr>
            <a:r>
              <a:rPr lang="en-US" sz="5800" b="1" i="1" dirty="0" smtClean="0"/>
              <a:t>Writing Implement</a:t>
            </a:r>
          </a:p>
          <a:p>
            <a:pPr marL="673100" lvl="1" indent="-273050" eaLnBrk="1" fontAlgn="auto" hangingPunct="1">
              <a:lnSpc>
                <a:spcPct val="90000"/>
              </a:lnSpc>
              <a:spcAft>
                <a:spcPts val="0"/>
              </a:spcAft>
              <a:buFont typeface="Wingdings" pitchFamily="2" charset="2"/>
              <a:buChar char="Ø"/>
              <a:defRPr/>
            </a:pPr>
            <a:r>
              <a:rPr lang="en-US" sz="5800" b="1" i="1" dirty="0" smtClean="0"/>
              <a:t>Your Notes from your Reading…</a:t>
            </a:r>
          </a:p>
          <a:p>
            <a:pPr marL="673100" lvl="1" indent="-273050" eaLnBrk="1" fontAlgn="auto" hangingPunct="1">
              <a:lnSpc>
                <a:spcPct val="90000"/>
              </a:lnSpc>
              <a:spcAft>
                <a:spcPts val="0"/>
              </a:spcAft>
              <a:buFont typeface="Wingdings" pitchFamily="2" charset="2"/>
              <a:buChar char="Ø"/>
              <a:defRPr/>
            </a:pPr>
            <a:r>
              <a:rPr lang="en-US" sz="5800" b="1" i="1" dirty="0" smtClean="0"/>
              <a:t>Textbook</a:t>
            </a:r>
          </a:p>
          <a:p>
            <a:pPr marL="673100" lvl="1" indent="-273050" eaLnBrk="1" fontAlgn="auto" hangingPunct="1">
              <a:lnSpc>
                <a:spcPct val="90000"/>
              </a:lnSpc>
              <a:spcAft>
                <a:spcPts val="0"/>
              </a:spcAft>
              <a:buFont typeface="Wingdings" pitchFamily="2" charset="2"/>
              <a:buChar char="Ø"/>
              <a:defRPr/>
            </a:pPr>
            <a:r>
              <a:rPr lang="en-US" sz="5800" b="1" i="1" smtClean="0"/>
              <a:t>Word Processing Tool</a:t>
            </a:r>
            <a:endParaRPr lang="en-US" sz="5800" b="1" i="1" dirty="0" smtClean="0"/>
          </a:p>
          <a:p>
            <a:pPr marL="673100" lvl="1" indent="-273050" eaLnBrk="1" fontAlgn="auto" hangingPunct="1">
              <a:lnSpc>
                <a:spcPct val="90000"/>
              </a:lnSpc>
              <a:spcAft>
                <a:spcPts val="0"/>
              </a:spcAft>
              <a:buFont typeface="Wingdings" pitchFamily="2" charset="2"/>
              <a:buChar char="Ø"/>
              <a:defRPr/>
            </a:pPr>
            <a:endParaRPr lang="en-US" sz="5800" b="1" dirty="0" smtClean="0"/>
          </a:p>
          <a:p>
            <a:pPr marL="0" indent="0" eaLnBrk="1" fontAlgn="auto" hangingPunct="1">
              <a:lnSpc>
                <a:spcPct val="90000"/>
              </a:lnSpc>
              <a:spcAft>
                <a:spcPts val="0"/>
              </a:spcAft>
              <a:buFont typeface="Arial" panose="020B0604020202020204" pitchFamily="34" charset="0"/>
              <a:buNone/>
              <a:defRPr/>
            </a:pPr>
            <a:r>
              <a:rPr lang="en-US" sz="5800" b="1" u="sng" dirty="0"/>
              <a:t>T</a:t>
            </a:r>
            <a:r>
              <a:rPr lang="en-US" sz="5800" b="1" u="sng" dirty="0" smtClean="0"/>
              <a:t>oday’s Learning Objectives:</a:t>
            </a:r>
          </a:p>
          <a:p>
            <a:pPr marL="273050" indent="-273050" eaLnBrk="1" fontAlgn="auto" hangingPunct="1">
              <a:lnSpc>
                <a:spcPct val="90000"/>
              </a:lnSpc>
              <a:spcAft>
                <a:spcPts val="0"/>
              </a:spcAft>
              <a:buFont typeface="Arial" panose="020B0604020202020204" pitchFamily="34" charset="0"/>
              <a:buNone/>
              <a:defRPr/>
            </a:pPr>
            <a:endParaRPr lang="en-US" sz="5800" b="1" u="sng" dirty="0" smtClean="0"/>
          </a:p>
          <a:p>
            <a:pPr marL="576263" lvl="1" indent="-273050">
              <a:lnSpc>
                <a:spcPct val="90000"/>
              </a:lnSpc>
              <a:buFont typeface="Wingdings" pitchFamily="2" charset="2"/>
              <a:buChar char="Ø"/>
              <a:defRPr/>
            </a:pPr>
            <a:r>
              <a:rPr lang="en-US" sz="5800" b="1" dirty="0" smtClean="0"/>
              <a:t>I can </a:t>
            </a:r>
            <a:r>
              <a:rPr lang="en-US" sz="5800" b="1" i="1" u="sng" dirty="0" smtClean="0"/>
              <a:t>OUTLINE</a:t>
            </a:r>
            <a:r>
              <a:rPr lang="en-US" sz="5800" b="1" dirty="0" smtClean="0"/>
              <a:t> principles that define the Biological Level of Analysis</a:t>
            </a:r>
            <a:endParaRPr lang="en-US" u="sng" dirty="0" smtClean="0"/>
          </a:p>
        </p:txBody>
      </p:sp>
      <p:sp>
        <p:nvSpPr>
          <p:cNvPr id="27652" name="Content Placeholder 9"/>
          <p:cNvSpPr>
            <a:spLocks noGrp="1"/>
          </p:cNvSpPr>
          <p:nvPr>
            <p:ph sz="quarter" idx="4294967295"/>
          </p:nvPr>
        </p:nvSpPr>
        <p:spPr>
          <a:xfrm>
            <a:off x="4645025" y="1219200"/>
            <a:ext cx="4498975" cy="4602163"/>
          </a:xfrm>
        </p:spPr>
        <p:txBody>
          <a:bodyPr rtlCol="0">
            <a:normAutofit fontScale="40000" lnSpcReduction="20000"/>
          </a:bodyPr>
          <a:lstStyle/>
          <a:p>
            <a:pPr marL="57150" indent="0" eaLnBrk="1" fontAlgn="auto" hangingPunct="1">
              <a:spcAft>
                <a:spcPts val="0"/>
              </a:spcAft>
              <a:buFont typeface="Wingdings" pitchFamily="2" charset="2"/>
              <a:buNone/>
              <a:defRPr/>
            </a:pPr>
            <a:r>
              <a:rPr lang="en-US" sz="9600" b="1" u="sng" dirty="0" smtClean="0"/>
              <a:t>Today’s Agenda:</a:t>
            </a:r>
          </a:p>
          <a:p>
            <a:pPr marL="514350" indent="-457200">
              <a:buFont typeface="Wingdings" pitchFamily="2" charset="2"/>
              <a:buChar char="Ø"/>
              <a:defRPr/>
            </a:pPr>
            <a:r>
              <a:rPr lang="en-US" sz="9600" b="1" dirty="0" smtClean="0"/>
              <a:t>Writing a response to SAQ…</a:t>
            </a:r>
            <a:endParaRPr lang="en-US" sz="10000" b="1" dirty="0" smtClean="0"/>
          </a:p>
          <a:p>
            <a:pPr marL="457200" lvl="1" indent="0" eaLnBrk="1" fontAlgn="auto" hangingPunct="1">
              <a:spcAft>
                <a:spcPts val="0"/>
              </a:spcAft>
              <a:buFontTx/>
              <a:buNone/>
              <a:defRPr/>
            </a:pPr>
            <a:endParaRPr lang="en-US" sz="9600" b="1" dirty="0" smtClean="0"/>
          </a:p>
          <a:p>
            <a:pPr marL="57150" indent="0" eaLnBrk="1" fontAlgn="auto" hangingPunct="1">
              <a:spcAft>
                <a:spcPts val="0"/>
              </a:spcAft>
              <a:buFont typeface="Arial" panose="020B0604020202020204" pitchFamily="34" charset="0"/>
              <a:buNone/>
              <a:defRPr/>
            </a:pPr>
            <a:r>
              <a:rPr lang="en-US" sz="9600" b="1" u="sng" dirty="0" smtClean="0"/>
              <a:t>HW:</a:t>
            </a:r>
            <a:endParaRPr lang="en-US" sz="9600" b="1" dirty="0" smtClean="0"/>
          </a:p>
          <a:p>
            <a:pPr marL="514350" indent="-457200" eaLnBrk="1" fontAlgn="auto" hangingPunct="1">
              <a:spcAft>
                <a:spcPts val="0"/>
              </a:spcAft>
              <a:buFont typeface="Wingdings" pitchFamily="2" charset="2"/>
              <a:buChar char="Ø"/>
              <a:defRPr/>
            </a:pPr>
            <a:r>
              <a:rPr lang="en-US" sz="9600" b="1" dirty="0" smtClean="0"/>
              <a:t>SAQ Practice (By Wednesday)</a:t>
            </a:r>
          </a:p>
          <a:p>
            <a:pPr marL="514350" indent="-457200" eaLnBrk="1" fontAlgn="auto" hangingPunct="1">
              <a:spcAft>
                <a:spcPts val="0"/>
              </a:spcAft>
              <a:buFont typeface="Wingdings" pitchFamily="2" charset="2"/>
              <a:buChar char="Ø"/>
              <a:defRPr/>
            </a:pPr>
            <a:endParaRPr lang="en-US" sz="8400" b="1" dirty="0" smtClean="0"/>
          </a:p>
          <a:p>
            <a:pPr marL="914400" lvl="1" indent="-457200">
              <a:buFont typeface="Wingdings" pitchFamily="2" charset="2"/>
              <a:buChar char="Ø"/>
              <a:defRPr/>
            </a:pPr>
            <a:endParaRPr lang="en-US" sz="8400" b="1" dirty="0"/>
          </a:p>
          <a:p>
            <a:pPr marL="57150" indent="0" eaLnBrk="1" fontAlgn="auto" hangingPunct="1">
              <a:spcAft>
                <a:spcPts val="0"/>
              </a:spcAft>
              <a:buFont typeface="Arial" panose="020B0604020202020204" pitchFamily="34" charset="0"/>
              <a:buNone/>
              <a:defRPr/>
            </a:pPr>
            <a:endParaRPr lang="en-US" sz="7400" b="1" u="sng" dirty="0" smtClean="0"/>
          </a:p>
          <a:p>
            <a:pPr marL="57150" indent="0" eaLnBrk="1" fontAlgn="auto" hangingPunct="1">
              <a:spcAft>
                <a:spcPts val="0"/>
              </a:spcAft>
              <a:buFont typeface="Arial" panose="020B0604020202020204" pitchFamily="34" charset="0"/>
              <a:buNone/>
              <a:defRPr/>
            </a:pPr>
            <a:endParaRPr lang="en-US" sz="7400" b="1" u="sng" dirty="0" smtClean="0"/>
          </a:p>
          <a:p>
            <a:pPr marL="57150" indent="0" eaLnBrk="1" fontAlgn="auto" hangingPunct="1">
              <a:spcAft>
                <a:spcPts val="0"/>
              </a:spcAft>
              <a:buFont typeface="Arial" charset="0"/>
              <a:buNone/>
              <a:defRPr/>
            </a:pPr>
            <a:endParaRPr lang="en-US" sz="4500" b="1" u="sng" dirty="0" smtClean="0"/>
          </a:p>
          <a:p>
            <a:pPr marL="457200" lvl="1" indent="0" eaLnBrk="1" fontAlgn="auto" hangingPunct="1">
              <a:spcAft>
                <a:spcPts val="0"/>
              </a:spcAft>
              <a:buFont typeface="Wingdings" pitchFamily="2" charset="2"/>
              <a:buChar char="Ø"/>
              <a:defRPr/>
            </a:pPr>
            <a:endParaRPr lang="en-US" sz="9200" b="1" dirty="0" smtClean="0"/>
          </a:p>
        </p:txBody>
      </p:sp>
    </p:spTree>
    <p:extLst>
      <p:ext uri="{BB962C8B-B14F-4D97-AF65-F5344CB8AC3E}">
        <p14:creationId xmlns:p14="http://schemas.microsoft.com/office/powerpoint/2010/main" val="2452551571"/>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a:alphaModFix amt="90000"/>
            <a:lum/>
          </a:blip>
          <a:srcRect/>
          <a:stretch>
            <a:fillRect l="-1000" r="-1000"/>
          </a:stretch>
        </a:blipFill>
        <a:effectLst/>
      </p:bgPr>
    </p:bg>
    <p:spTree>
      <p:nvGrpSpPr>
        <p:cNvPr id="1" name=""/>
        <p:cNvGrpSpPr/>
        <p:nvPr/>
      </p:nvGrpSpPr>
      <p:grpSpPr>
        <a:xfrm>
          <a:off x="0" y="0"/>
          <a:ext cx="0" cy="0"/>
          <a:chOff x="0" y="0"/>
          <a:chExt cx="0" cy="0"/>
        </a:xfrm>
      </p:grpSpPr>
      <p:sp>
        <p:nvSpPr>
          <p:cNvPr id="2050" name="Title 3"/>
          <p:cNvSpPr>
            <a:spLocks noGrp="1"/>
          </p:cNvSpPr>
          <p:nvPr>
            <p:ph type="title" idx="4294967295"/>
          </p:nvPr>
        </p:nvSpPr>
        <p:spPr>
          <a:xfrm>
            <a:off x="0" y="228600"/>
            <a:ext cx="8591550" cy="1360918"/>
          </a:xfrm>
        </p:spPr>
        <p:txBody>
          <a:bodyPr>
            <a:normAutofit fontScale="90000"/>
          </a:bodyPr>
          <a:lstStyle/>
          <a:p>
            <a:pPr marL="484188" algn="ctr" eaLnBrk="1" hangingPunct="1"/>
            <a:r>
              <a:rPr lang="en-US" altLang="en-US" sz="4900" dirty="0" smtClean="0">
                <a:solidFill>
                  <a:schemeClr val="tx2"/>
                </a:solidFill>
                <a:latin typeface="Calibri "/>
                <a:cs typeface="Tunga" pitchFamily="34" charset="0"/>
              </a:rPr>
              <a:t>Oh, Writing, you’re so Subjective</a:t>
            </a:r>
            <a:r>
              <a:rPr lang="en-US" altLang="en-US" sz="4400" dirty="0" smtClean="0">
                <a:solidFill>
                  <a:srgbClr val="00B0F0"/>
                </a:solidFill>
                <a:latin typeface="Calibri "/>
                <a:cs typeface="Tunga" pitchFamily="34" charset="0"/>
              </a:rPr>
              <a:t>…</a:t>
            </a:r>
            <a:endParaRPr lang="en-US" altLang="en-US" sz="4400" dirty="0" smtClean="0">
              <a:solidFill>
                <a:srgbClr val="FF0000"/>
              </a:solidFill>
              <a:latin typeface="Calibri "/>
              <a:cs typeface="Tunga" pitchFamily="34" charset="0"/>
            </a:endParaRPr>
          </a:p>
        </p:txBody>
      </p:sp>
      <p:sp>
        <p:nvSpPr>
          <p:cNvPr id="9" name="Content Placeholder 8"/>
          <p:cNvSpPr>
            <a:spLocks noGrp="1"/>
          </p:cNvSpPr>
          <p:nvPr>
            <p:ph sz="quarter" idx="4294967295"/>
          </p:nvPr>
        </p:nvSpPr>
        <p:spPr>
          <a:xfrm>
            <a:off x="0" y="1809572"/>
            <a:ext cx="9144000" cy="5334000"/>
          </a:xfrm>
        </p:spPr>
        <p:txBody>
          <a:bodyPr rtlCol="0">
            <a:normAutofit/>
          </a:bodyPr>
          <a:lstStyle/>
          <a:p>
            <a:pPr>
              <a:lnSpc>
                <a:spcPct val="90000"/>
              </a:lnSpc>
              <a:defRPr/>
            </a:pPr>
            <a:r>
              <a:rPr lang="en-US" dirty="0" smtClean="0"/>
              <a:t>There are numerous ways to write effectively…and there’s the rub.</a:t>
            </a:r>
          </a:p>
          <a:p>
            <a:pPr>
              <a:lnSpc>
                <a:spcPct val="90000"/>
              </a:lnSpc>
              <a:defRPr/>
            </a:pPr>
            <a:r>
              <a:rPr lang="en-US" dirty="0" smtClean="0"/>
              <a:t>While it is not required to have an introduction, body paragraph, and conclusion…it is highly recommended to have discernable parts of your response.</a:t>
            </a:r>
          </a:p>
          <a:p>
            <a:pPr>
              <a:lnSpc>
                <a:spcPct val="90000"/>
              </a:lnSpc>
              <a:defRPr/>
            </a:pPr>
            <a:r>
              <a:rPr lang="en-US" b="1" i="1" u="sng" dirty="0" smtClean="0"/>
              <a:t>Quality</a:t>
            </a:r>
            <a:r>
              <a:rPr lang="en-US" dirty="0" smtClean="0"/>
              <a:t> over Quantity…give depth, but be focused.</a:t>
            </a:r>
          </a:p>
        </p:txBody>
      </p:sp>
    </p:spTree>
    <p:extLst>
      <p:ext uri="{BB962C8B-B14F-4D97-AF65-F5344CB8AC3E}">
        <p14:creationId xmlns:p14="http://schemas.microsoft.com/office/powerpoint/2010/main" val="116360616"/>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a:alphaModFix amt="70000"/>
            <a:lum/>
          </a:blip>
          <a:srcRect/>
          <a:stretch>
            <a:fillRect l="-1000" r="-1000"/>
          </a:stretch>
        </a:blipFill>
        <a:effectLst/>
      </p:bgPr>
    </p:bg>
    <p:spTree>
      <p:nvGrpSpPr>
        <p:cNvPr id="1" name=""/>
        <p:cNvGrpSpPr/>
        <p:nvPr/>
      </p:nvGrpSpPr>
      <p:grpSpPr>
        <a:xfrm>
          <a:off x="0" y="0"/>
          <a:ext cx="0" cy="0"/>
          <a:chOff x="0" y="0"/>
          <a:chExt cx="0" cy="0"/>
        </a:xfrm>
      </p:grpSpPr>
      <p:sp>
        <p:nvSpPr>
          <p:cNvPr id="2050" name="Title 3"/>
          <p:cNvSpPr>
            <a:spLocks noGrp="1"/>
          </p:cNvSpPr>
          <p:nvPr>
            <p:ph type="title" idx="4294967295"/>
          </p:nvPr>
        </p:nvSpPr>
        <p:spPr>
          <a:xfrm>
            <a:off x="-544945" y="228600"/>
            <a:ext cx="9688945" cy="1360918"/>
          </a:xfrm>
        </p:spPr>
        <p:txBody>
          <a:bodyPr>
            <a:normAutofit fontScale="90000"/>
          </a:bodyPr>
          <a:lstStyle/>
          <a:p>
            <a:pPr marL="484188" algn="ctr" eaLnBrk="1" hangingPunct="1"/>
            <a:r>
              <a:rPr lang="en-US" altLang="en-US" sz="4900" dirty="0" smtClean="0">
                <a:solidFill>
                  <a:schemeClr val="tx2"/>
                </a:solidFill>
                <a:latin typeface="Calibri "/>
                <a:cs typeface="Tunga" pitchFamily="34" charset="0"/>
              </a:rPr>
              <a:t>Oh, Writing, you’re so Subjective</a:t>
            </a:r>
            <a:r>
              <a:rPr lang="en-US" altLang="en-US" sz="4400" dirty="0" smtClean="0">
                <a:solidFill>
                  <a:srgbClr val="00B0F0"/>
                </a:solidFill>
                <a:latin typeface="Calibri "/>
                <a:cs typeface="Tunga" pitchFamily="34" charset="0"/>
              </a:rPr>
              <a:t>…</a:t>
            </a:r>
            <a:endParaRPr lang="en-US" altLang="en-US" sz="4400" dirty="0" smtClean="0">
              <a:solidFill>
                <a:srgbClr val="FF0000"/>
              </a:solidFill>
              <a:latin typeface="Calibri "/>
              <a:cs typeface="Tunga" pitchFamily="34" charset="0"/>
            </a:endParaRPr>
          </a:p>
        </p:txBody>
      </p:sp>
      <p:sp>
        <p:nvSpPr>
          <p:cNvPr id="9" name="Content Placeholder 8"/>
          <p:cNvSpPr>
            <a:spLocks noGrp="1"/>
          </p:cNvSpPr>
          <p:nvPr>
            <p:ph sz="quarter" idx="4294967295"/>
          </p:nvPr>
        </p:nvSpPr>
        <p:spPr>
          <a:xfrm>
            <a:off x="0" y="1291098"/>
            <a:ext cx="9144000" cy="5334000"/>
          </a:xfrm>
        </p:spPr>
        <p:txBody>
          <a:bodyPr rtlCol="0">
            <a:normAutofit/>
          </a:bodyPr>
          <a:lstStyle/>
          <a:p>
            <a:pPr marL="514350" indent="-514350">
              <a:lnSpc>
                <a:spcPct val="90000"/>
              </a:lnSpc>
              <a:buFont typeface="+mj-lt"/>
              <a:buAutoNum type="arabicPeriod"/>
              <a:defRPr/>
            </a:pPr>
            <a:r>
              <a:rPr lang="en-US" dirty="0" smtClean="0"/>
              <a:t>Be sure you understand the purpose of the command term posed in the question.</a:t>
            </a:r>
          </a:p>
          <a:p>
            <a:pPr marL="914400" lvl="1" indent="-514350">
              <a:lnSpc>
                <a:spcPct val="90000"/>
              </a:lnSpc>
              <a:defRPr/>
            </a:pPr>
            <a:r>
              <a:rPr lang="en-US" dirty="0" smtClean="0"/>
              <a:t>For your current task, “</a:t>
            </a:r>
            <a:r>
              <a:rPr lang="en-US" b="1" i="1" u="sng" dirty="0" smtClean="0"/>
              <a:t>OUTLINE</a:t>
            </a:r>
            <a:r>
              <a:rPr lang="en-US" dirty="0" smtClean="0"/>
              <a:t>”</a:t>
            </a:r>
            <a:endParaRPr lang="en-US" dirty="0"/>
          </a:p>
          <a:p>
            <a:pPr marL="400050" lvl="1" indent="0">
              <a:lnSpc>
                <a:spcPct val="90000"/>
              </a:lnSpc>
              <a:buNone/>
              <a:defRPr/>
            </a:pPr>
            <a:r>
              <a:rPr lang="en-US" b="1" u="sng" dirty="0" smtClean="0"/>
              <a:t>What the IB Guide states</a:t>
            </a:r>
            <a:r>
              <a:rPr lang="en-US" dirty="0" smtClean="0"/>
              <a:t>:  “Give </a:t>
            </a:r>
            <a:r>
              <a:rPr lang="en-US" dirty="0"/>
              <a:t>a brief account or summary of something</a:t>
            </a:r>
            <a:r>
              <a:rPr lang="en-US" dirty="0" smtClean="0"/>
              <a:t>.”</a:t>
            </a:r>
          </a:p>
          <a:p>
            <a:pPr marL="400050" lvl="1" indent="0">
              <a:lnSpc>
                <a:spcPct val="90000"/>
              </a:lnSpc>
              <a:buNone/>
              <a:defRPr/>
            </a:pPr>
            <a:r>
              <a:rPr lang="en-US" b="1" u="sng" dirty="0" smtClean="0"/>
              <a:t>What it means</a:t>
            </a:r>
            <a:r>
              <a:rPr lang="en-US" dirty="0" smtClean="0"/>
              <a:t>:  “</a:t>
            </a:r>
            <a:r>
              <a:rPr lang="en-US" dirty="0"/>
              <a:t>Give a brief summary of whatever is mentioned in the question</a:t>
            </a:r>
            <a:r>
              <a:rPr lang="en-US" dirty="0" smtClean="0"/>
              <a:t>.”</a:t>
            </a:r>
          </a:p>
          <a:p>
            <a:pPr marL="857250" lvl="1" indent="-457200">
              <a:lnSpc>
                <a:spcPct val="90000"/>
              </a:lnSpc>
              <a:defRPr/>
            </a:pPr>
            <a:r>
              <a:rPr lang="en-US" dirty="0"/>
              <a:t>For your current task, </a:t>
            </a:r>
            <a:r>
              <a:rPr lang="en-US" dirty="0" smtClean="0"/>
              <a:t>“</a:t>
            </a:r>
            <a:r>
              <a:rPr lang="en-US" b="1" i="1" u="sng" dirty="0" smtClean="0"/>
              <a:t>EXPLAIN</a:t>
            </a:r>
            <a:r>
              <a:rPr lang="en-US" dirty="0" smtClean="0"/>
              <a:t>”</a:t>
            </a:r>
            <a:endParaRPr lang="en-US" dirty="0"/>
          </a:p>
          <a:p>
            <a:pPr marL="400050" lvl="1" indent="0">
              <a:lnSpc>
                <a:spcPct val="90000"/>
              </a:lnSpc>
              <a:buNone/>
              <a:defRPr/>
            </a:pPr>
            <a:r>
              <a:rPr lang="en-US" b="1" u="sng" dirty="0"/>
              <a:t>What the IB Guide states</a:t>
            </a:r>
            <a:r>
              <a:rPr lang="en-US" dirty="0"/>
              <a:t>:  </a:t>
            </a:r>
            <a:r>
              <a:rPr lang="en-US" dirty="0" smtClean="0"/>
              <a:t>“</a:t>
            </a:r>
            <a:r>
              <a:rPr lang="en-US" dirty="0"/>
              <a:t>Give a detailed account including reasons and causes</a:t>
            </a:r>
            <a:r>
              <a:rPr lang="en-US" dirty="0" smtClean="0"/>
              <a:t>.”</a:t>
            </a:r>
          </a:p>
          <a:p>
            <a:pPr marL="400050" lvl="1" indent="0">
              <a:lnSpc>
                <a:spcPct val="90000"/>
              </a:lnSpc>
              <a:buNone/>
              <a:defRPr/>
            </a:pPr>
            <a:r>
              <a:rPr lang="en-US" dirty="0" smtClean="0"/>
              <a:t> </a:t>
            </a:r>
            <a:r>
              <a:rPr lang="en-US" b="1" u="sng" dirty="0" smtClean="0"/>
              <a:t>What </a:t>
            </a:r>
            <a:r>
              <a:rPr lang="en-US" b="1" u="sng" dirty="0"/>
              <a:t>it means</a:t>
            </a:r>
            <a:r>
              <a:rPr lang="en-US" dirty="0" smtClean="0"/>
              <a:t>:  “</a:t>
            </a:r>
            <a:r>
              <a:rPr lang="en-US" dirty="0"/>
              <a:t>Give reasons and causes for a </a:t>
            </a:r>
            <a:r>
              <a:rPr lang="en-US" dirty="0" smtClean="0"/>
              <a:t>behavior </a:t>
            </a:r>
            <a:r>
              <a:rPr lang="en-US" dirty="0"/>
              <a:t>or psychological </a:t>
            </a:r>
            <a:r>
              <a:rPr lang="en-US" dirty="0" smtClean="0"/>
              <a:t>phenomenon.”</a:t>
            </a:r>
          </a:p>
        </p:txBody>
      </p:sp>
    </p:spTree>
    <p:extLst>
      <p:ext uri="{BB962C8B-B14F-4D97-AF65-F5344CB8AC3E}">
        <p14:creationId xmlns:p14="http://schemas.microsoft.com/office/powerpoint/2010/main" val="910677529"/>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a:alphaModFix amt="70000"/>
            <a:lum/>
          </a:blip>
          <a:srcRect/>
          <a:stretch>
            <a:fillRect l="-1000" r="-1000"/>
          </a:stretch>
        </a:blipFill>
        <a:effectLst/>
      </p:bgPr>
    </p:bg>
    <p:spTree>
      <p:nvGrpSpPr>
        <p:cNvPr id="1" name=""/>
        <p:cNvGrpSpPr/>
        <p:nvPr/>
      </p:nvGrpSpPr>
      <p:grpSpPr>
        <a:xfrm>
          <a:off x="0" y="0"/>
          <a:ext cx="0" cy="0"/>
          <a:chOff x="0" y="0"/>
          <a:chExt cx="0" cy="0"/>
        </a:xfrm>
      </p:grpSpPr>
      <p:sp>
        <p:nvSpPr>
          <p:cNvPr id="2050" name="Title 3"/>
          <p:cNvSpPr>
            <a:spLocks noGrp="1"/>
          </p:cNvSpPr>
          <p:nvPr>
            <p:ph type="title" idx="4294967295"/>
          </p:nvPr>
        </p:nvSpPr>
        <p:spPr>
          <a:xfrm>
            <a:off x="0" y="228600"/>
            <a:ext cx="8591550" cy="1360918"/>
          </a:xfrm>
        </p:spPr>
        <p:txBody>
          <a:bodyPr>
            <a:normAutofit/>
          </a:bodyPr>
          <a:lstStyle/>
          <a:p>
            <a:pPr marL="484188" algn="ctr" eaLnBrk="1" hangingPunct="1"/>
            <a:r>
              <a:rPr lang="en-US" altLang="en-US" sz="4900" dirty="0" smtClean="0">
                <a:solidFill>
                  <a:schemeClr val="tx2"/>
                </a:solidFill>
                <a:latin typeface="Calibri "/>
                <a:cs typeface="Tunga" pitchFamily="34" charset="0"/>
              </a:rPr>
              <a:t>Some other suggestions…</a:t>
            </a:r>
            <a:endParaRPr lang="en-US" altLang="en-US" sz="4400" dirty="0" smtClean="0">
              <a:solidFill>
                <a:srgbClr val="FF0000"/>
              </a:solidFill>
              <a:latin typeface="Calibri "/>
              <a:cs typeface="Tunga" pitchFamily="34" charset="0"/>
            </a:endParaRPr>
          </a:p>
        </p:txBody>
      </p:sp>
      <p:sp>
        <p:nvSpPr>
          <p:cNvPr id="9" name="Content Placeholder 8"/>
          <p:cNvSpPr>
            <a:spLocks noGrp="1"/>
          </p:cNvSpPr>
          <p:nvPr>
            <p:ph sz="quarter" idx="4294967295"/>
          </p:nvPr>
        </p:nvSpPr>
        <p:spPr>
          <a:xfrm>
            <a:off x="0" y="1809572"/>
            <a:ext cx="9144000" cy="5334000"/>
          </a:xfrm>
        </p:spPr>
        <p:txBody>
          <a:bodyPr rtlCol="0">
            <a:normAutofit/>
          </a:bodyPr>
          <a:lstStyle/>
          <a:p>
            <a:pPr marL="514350" indent="-514350">
              <a:buFont typeface="+mj-lt"/>
              <a:buAutoNum type="arabicPeriod" startAt="2"/>
            </a:pPr>
            <a:r>
              <a:rPr lang="en-US" dirty="0"/>
              <a:t>Define the keywords in the  IB Psychology SAQ and integrate the definitions into a “In other words…” sentence.</a:t>
            </a:r>
          </a:p>
          <a:p>
            <a:pPr marL="514350" indent="-514350">
              <a:buFont typeface="+mj-lt"/>
              <a:buAutoNum type="arabicPeriod" startAt="2"/>
            </a:pPr>
            <a:r>
              <a:rPr lang="en-US" dirty="0"/>
              <a:t>Make sure you use the words from the question in your answer at least two or three times. If the  IB Psychology SAQ is about physiology use this word rather than brain or body</a:t>
            </a:r>
            <a:r>
              <a:rPr lang="en-US" dirty="0" smtClean="0"/>
              <a:t>.</a:t>
            </a:r>
            <a:endParaRPr lang="en-US" dirty="0"/>
          </a:p>
        </p:txBody>
      </p:sp>
    </p:spTree>
    <p:extLst>
      <p:ext uri="{BB962C8B-B14F-4D97-AF65-F5344CB8AC3E}">
        <p14:creationId xmlns:p14="http://schemas.microsoft.com/office/powerpoint/2010/main" val="2587651004"/>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a:alphaModFix amt="70000"/>
            <a:lum/>
          </a:blip>
          <a:srcRect/>
          <a:stretch>
            <a:fillRect l="-1000" r="-1000"/>
          </a:stretch>
        </a:blipFill>
        <a:effectLst/>
      </p:bgPr>
    </p:bg>
    <p:spTree>
      <p:nvGrpSpPr>
        <p:cNvPr id="1" name=""/>
        <p:cNvGrpSpPr/>
        <p:nvPr/>
      </p:nvGrpSpPr>
      <p:grpSpPr>
        <a:xfrm>
          <a:off x="0" y="0"/>
          <a:ext cx="0" cy="0"/>
          <a:chOff x="0" y="0"/>
          <a:chExt cx="0" cy="0"/>
        </a:xfrm>
      </p:grpSpPr>
      <p:sp>
        <p:nvSpPr>
          <p:cNvPr id="2050" name="Title 3"/>
          <p:cNvSpPr>
            <a:spLocks noGrp="1"/>
          </p:cNvSpPr>
          <p:nvPr>
            <p:ph type="title" idx="4294967295"/>
          </p:nvPr>
        </p:nvSpPr>
        <p:spPr>
          <a:xfrm>
            <a:off x="0" y="228600"/>
            <a:ext cx="8591550" cy="1360918"/>
          </a:xfrm>
        </p:spPr>
        <p:txBody>
          <a:bodyPr>
            <a:normAutofit/>
          </a:bodyPr>
          <a:lstStyle/>
          <a:p>
            <a:pPr marL="484188" algn="ctr" eaLnBrk="1" hangingPunct="1"/>
            <a:r>
              <a:rPr lang="en-US" altLang="en-US" sz="4900" dirty="0" smtClean="0">
                <a:solidFill>
                  <a:schemeClr val="tx2"/>
                </a:solidFill>
                <a:latin typeface="Calibri "/>
                <a:cs typeface="Tunga" pitchFamily="34" charset="0"/>
              </a:rPr>
              <a:t>Some other suggestions…</a:t>
            </a:r>
            <a:endParaRPr lang="en-US" altLang="en-US" sz="4400" dirty="0" smtClean="0">
              <a:solidFill>
                <a:srgbClr val="FF0000"/>
              </a:solidFill>
              <a:latin typeface="Calibri "/>
              <a:cs typeface="Tunga" pitchFamily="34" charset="0"/>
            </a:endParaRPr>
          </a:p>
        </p:txBody>
      </p:sp>
      <p:sp>
        <p:nvSpPr>
          <p:cNvPr id="9" name="Content Placeholder 8"/>
          <p:cNvSpPr>
            <a:spLocks noGrp="1"/>
          </p:cNvSpPr>
          <p:nvPr>
            <p:ph sz="quarter" idx="4294967295"/>
          </p:nvPr>
        </p:nvSpPr>
        <p:spPr>
          <a:xfrm>
            <a:off x="0" y="1809572"/>
            <a:ext cx="9144000" cy="5334000"/>
          </a:xfrm>
        </p:spPr>
        <p:txBody>
          <a:bodyPr rtlCol="0">
            <a:normAutofit lnSpcReduction="10000"/>
          </a:bodyPr>
          <a:lstStyle/>
          <a:p>
            <a:pPr marL="514350" indent="-514350">
              <a:buFont typeface="+mj-lt"/>
              <a:buAutoNum type="arabicPeriod" startAt="4"/>
            </a:pPr>
            <a:r>
              <a:rPr lang="en-US" dirty="0"/>
              <a:t>Use studies to support your explanations. Give a brief summary of the study and then explain why this is relevant.</a:t>
            </a:r>
          </a:p>
          <a:p>
            <a:pPr marL="514350" indent="-514350">
              <a:buFont typeface="+mj-lt"/>
              <a:buAutoNum type="arabicPeriod" startAt="4"/>
            </a:pPr>
            <a:r>
              <a:rPr lang="en-US" dirty="0"/>
              <a:t>Take every opportunity to evaluate the study but do not just outline every strength and limitation, only the relevant ones. For example there is no need to discuss ethical considerations with the Davidson meditation study from the BLOA but the small sample size is relevant as it makes </a:t>
            </a:r>
            <a:r>
              <a:rPr lang="en-US" dirty="0" smtClean="0"/>
              <a:t>generalizing </a:t>
            </a:r>
            <a:r>
              <a:rPr lang="en-US" dirty="0"/>
              <a:t>his finding that cognition can change brain physiology more limited</a:t>
            </a:r>
            <a:r>
              <a:rPr lang="en-US" dirty="0" smtClean="0"/>
              <a:t>.</a:t>
            </a:r>
            <a:endParaRPr lang="en-US" dirty="0"/>
          </a:p>
        </p:txBody>
      </p:sp>
    </p:spTree>
    <p:extLst>
      <p:ext uri="{BB962C8B-B14F-4D97-AF65-F5344CB8AC3E}">
        <p14:creationId xmlns:p14="http://schemas.microsoft.com/office/powerpoint/2010/main" val="3035072169"/>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a:alphaModFix amt="70000"/>
            <a:lum/>
          </a:blip>
          <a:srcRect/>
          <a:stretch>
            <a:fillRect l="-1000" r="-1000"/>
          </a:stretch>
        </a:blipFill>
        <a:effectLst/>
      </p:bgPr>
    </p:bg>
    <p:spTree>
      <p:nvGrpSpPr>
        <p:cNvPr id="1" name=""/>
        <p:cNvGrpSpPr/>
        <p:nvPr/>
      </p:nvGrpSpPr>
      <p:grpSpPr>
        <a:xfrm>
          <a:off x="0" y="0"/>
          <a:ext cx="0" cy="0"/>
          <a:chOff x="0" y="0"/>
          <a:chExt cx="0" cy="0"/>
        </a:xfrm>
      </p:grpSpPr>
      <p:sp>
        <p:nvSpPr>
          <p:cNvPr id="2050" name="Title 3"/>
          <p:cNvSpPr>
            <a:spLocks noGrp="1"/>
          </p:cNvSpPr>
          <p:nvPr>
            <p:ph type="title" idx="4294967295"/>
          </p:nvPr>
        </p:nvSpPr>
        <p:spPr>
          <a:xfrm>
            <a:off x="0" y="228600"/>
            <a:ext cx="8591550" cy="1360918"/>
          </a:xfrm>
        </p:spPr>
        <p:txBody>
          <a:bodyPr>
            <a:normAutofit/>
          </a:bodyPr>
          <a:lstStyle/>
          <a:p>
            <a:pPr marL="484188" algn="ctr" eaLnBrk="1" hangingPunct="1"/>
            <a:r>
              <a:rPr lang="en-US" altLang="en-US" sz="4900" dirty="0" smtClean="0">
                <a:solidFill>
                  <a:schemeClr val="tx2"/>
                </a:solidFill>
                <a:latin typeface="Calibri "/>
                <a:cs typeface="Tunga" pitchFamily="34" charset="0"/>
              </a:rPr>
              <a:t>Some other suggestions…</a:t>
            </a:r>
            <a:endParaRPr lang="en-US" altLang="en-US" sz="4400" dirty="0" smtClean="0">
              <a:solidFill>
                <a:srgbClr val="FF0000"/>
              </a:solidFill>
              <a:latin typeface="Calibri "/>
              <a:cs typeface="Tunga" pitchFamily="34" charset="0"/>
            </a:endParaRPr>
          </a:p>
        </p:txBody>
      </p:sp>
      <p:sp>
        <p:nvSpPr>
          <p:cNvPr id="9" name="Content Placeholder 8"/>
          <p:cNvSpPr>
            <a:spLocks noGrp="1"/>
          </p:cNvSpPr>
          <p:nvPr>
            <p:ph sz="quarter" idx="4294967295"/>
          </p:nvPr>
        </p:nvSpPr>
        <p:spPr>
          <a:xfrm>
            <a:off x="0" y="1809572"/>
            <a:ext cx="9144000" cy="5334000"/>
          </a:xfrm>
        </p:spPr>
        <p:txBody>
          <a:bodyPr rtlCol="0">
            <a:normAutofit/>
          </a:bodyPr>
          <a:lstStyle/>
          <a:p>
            <a:pPr marL="514350" indent="-514350">
              <a:buFont typeface="+mj-lt"/>
              <a:buAutoNum type="arabicPeriod" startAt="6"/>
            </a:pPr>
            <a:r>
              <a:rPr lang="en-US" dirty="0"/>
              <a:t>Aim for a short introduction and conclusion. These can be one to two sentences in length. If you are asked about two hormones or two studies or two neurotransmitters make sure you have two body paragraphs. </a:t>
            </a:r>
          </a:p>
        </p:txBody>
      </p:sp>
    </p:spTree>
    <p:extLst>
      <p:ext uri="{BB962C8B-B14F-4D97-AF65-F5344CB8AC3E}">
        <p14:creationId xmlns:p14="http://schemas.microsoft.com/office/powerpoint/2010/main" val="2517198232"/>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a:alphaModFix amt="70000"/>
            <a:lum/>
          </a:blip>
          <a:srcRect/>
          <a:stretch>
            <a:fillRect l="-1000" r="-1000"/>
          </a:stretch>
        </a:blipFill>
        <a:effectLst/>
      </p:bgPr>
    </p:bg>
    <p:spTree>
      <p:nvGrpSpPr>
        <p:cNvPr id="1" name=""/>
        <p:cNvGrpSpPr/>
        <p:nvPr/>
      </p:nvGrpSpPr>
      <p:grpSpPr>
        <a:xfrm>
          <a:off x="0" y="0"/>
          <a:ext cx="0" cy="0"/>
          <a:chOff x="0" y="0"/>
          <a:chExt cx="0" cy="0"/>
        </a:xfrm>
      </p:grpSpPr>
      <p:sp>
        <p:nvSpPr>
          <p:cNvPr id="2050" name="Title 3"/>
          <p:cNvSpPr>
            <a:spLocks noGrp="1"/>
          </p:cNvSpPr>
          <p:nvPr>
            <p:ph type="title" idx="4294967295"/>
          </p:nvPr>
        </p:nvSpPr>
        <p:spPr>
          <a:xfrm>
            <a:off x="0" y="228600"/>
            <a:ext cx="8591550" cy="1360918"/>
          </a:xfrm>
        </p:spPr>
        <p:txBody>
          <a:bodyPr>
            <a:normAutofit/>
          </a:bodyPr>
          <a:lstStyle/>
          <a:p>
            <a:pPr marL="484188" algn="ctr" eaLnBrk="1" hangingPunct="1"/>
            <a:r>
              <a:rPr lang="en-US" altLang="en-US" sz="4900" dirty="0" smtClean="0">
                <a:solidFill>
                  <a:schemeClr val="tx2"/>
                </a:solidFill>
                <a:latin typeface="Calibri "/>
                <a:cs typeface="Tunga" pitchFamily="34" charset="0"/>
              </a:rPr>
              <a:t>Some other suggestions…</a:t>
            </a:r>
            <a:endParaRPr lang="en-US" altLang="en-US" sz="4400" dirty="0" smtClean="0">
              <a:solidFill>
                <a:srgbClr val="FF0000"/>
              </a:solidFill>
              <a:latin typeface="Calibri "/>
              <a:cs typeface="Tunga" pitchFamily="34" charset="0"/>
            </a:endParaRPr>
          </a:p>
        </p:txBody>
      </p:sp>
      <p:sp>
        <p:nvSpPr>
          <p:cNvPr id="9" name="Content Placeholder 8"/>
          <p:cNvSpPr>
            <a:spLocks noGrp="1"/>
          </p:cNvSpPr>
          <p:nvPr>
            <p:ph sz="quarter" idx="4294967295"/>
          </p:nvPr>
        </p:nvSpPr>
        <p:spPr>
          <a:xfrm>
            <a:off x="0" y="1262816"/>
            <a:ext cx="9144000" cy="5595183"/>
          </a:xfrm>
        </p:spPr>
        <p:txBody>
          <a:bodyPr rtlCol="0">
            <a:normAutofit/>
          </a:bodyPr>
          <a:lstStyle/>
          <a:p>
            <a:pPr marL="0" indent="0" algn="ctr">
              <a:buNone/>
            </a:pPr>
            <a:r>
              <a:rPr lang="en-US" sz="5400" dirty="0" smtClean="0"/>
              <a:t>Use each other’s experience and expertise to deepen your understanding of your topics and tasks…if you find a technique that’s helpful—share it! (the </a:t>
            </a:r>
            <a:r>
              <a:rPr lang="en-US" sz="5400" b="1" i="1" u="sng" dirty="0" smtClean="0"/>
              <a:t>techniques</a:t>
            </a:r>
            <a:r>
              <a:rPr lang="en-US" sz="5400" dirty="0" smtClean="0"/>
              <a:t>, that is…)</a:t>
            </a:r>
            <a:endParaRPr lang="en-US" sz="5400" dirty="0"/>
          </a:p>
        </p:txBody>
      </p:sp>
    </p:spTree>
    <p:extLst>
      <p:ext uri="{BB962C8B-B14F-4D97-AF65-F5344CB8AC3E}">
        <p14:creationId xmlns:p14="http://schemas.microsoft.com/office/powerpoint/2010/main" val="2018273307"/>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869</TotalTime>
  <Words>392</Words>
  <Application>Microsoft Office PowerPoint</Application>
  <PresentationFormat>On-screen Show (4:3)</PresentationFormat>
  <Paragraphs>54</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IB Psych 9/27/16</vt:lpstr>
      <vt:lpstr>Oh, Writing, you’re so Subjective…</vt:lpstr>
      <vt:lpstr>Oh, Writing, you’re so Subjective…</vt:lpstr>
      <vt:lpstr>Some other suggestions…</vt:lpstr>
      <vt:lpstr>Some other suggestions…</vt:lpstr>
      <vt:lpstr>Some other suggestions…</vt:lpstr>
      <vt:lpstr>Some other suggestions…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Biological Level of Analysis (2)</dc:title>
  <dc:creator>Mariclare Kanaley</dc:creator>
  <cp:lastModifiedBy>Windows User</cp:lastModifiedBy>
  <cp:revision>66</cp:revision>
  <dcterms:created xsi:type="dcterms:W3CDTF">2011-10-31T23:46:40Z</dcterms:created>
  <dcterms:modified xsi:type="dcterms:W3CDTF">2016-09-27T18:24:10Z</dcterms:modified>
</cp:coreProperties>
</file>